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4.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5.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6.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8.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theme/theme9.xml" ContentType="application/vnd.openxmlformats-officedocument.theme+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10.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1.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12.xml" ContentType="application/vnd.openxmlformats-officedocument.theme+xml"/>
  <Override PartName="/ppt/tags/tag2.xml" ContentType="application/vnd.openxmlformats-officedocument.presentationml.tags+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theme/theme13.xml" ContentType="application/vnd.openxmlformats-officedocument.theme+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theme/theme14.xml" ContentType="application/vnd.openxmlformats-officedocument.theme+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theme/theme15.xml" ContentType="application/vnd.openxmlformats-officedocument.theme+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theme/theme16.xml" ContentType="application/vnd.openxmlformats-officedocument.theme+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theme/theme17.xml" ContentType="application/vnd.openxmlformats-officedocument.theme+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8.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4"/>
    <p:sldMasterId id="2147484495" r:id="rId35"/>
    <p:sldMasterId id="2147484526" r:id="rId36"/>
    <p:sldMasterId id="2147484550" r:id="rId37"/>
    <p:sldMasterId id="2147484581" r:id="rId38"/>
    <p:sldMasterId id="2147484614" r:id="rId39"/>
    <p:sldMasterId id="2147484628" r:id="rId40"/>
    <p:sldMasterId id="2147484656" r:id="rId41"/>
    <p:sldMasterId id="2147484681" r:id="rId42"/>
    <p:sldMasterId id="2147484710" r:id="rId43"/>
    <p:sldMasterId id="2147484736" r:id="rId44"/>
    <p:sldMasterId id="2147484767" r:id="rId45"/>
    <p:sldMasterId id="2147484798" r:id="rId46"/>
    <p:sldMasterId id="2147484832" r:id="rId47"/>
    <p:sldMasterId id="2147484877" r:id="rId48"/>
    <p:sldMasterId id="2147484910" r:id="rId49"/>
    <p:sldMasterId id="2147484940" r:id="rId50"/>
    <p:sldMasterId id="2147484951" r:id="rId51"/>
    <p:sldMasterId id="2147484963" r:id="rId52"/>
  </p:sldMasterIdLst>
  <p:notesMasterIdLst>
    <p:notesMasterId r:id="rId124"/>
  </p:notesMasterIdLst>
  <p:handoutMasterIdLst>
    <p:handoutMasterId r:id="rId125"/>
  </p:handoutMasterIdLst>
  <p:sldIdLst>
    <p:sldId id="258" r:id="rId53"/>
    <p:sldId id="5021" r:id="rId54"/>
    <p:sldId id="3571" r:id="rId55"/>
    <p:sldId id="4977" r:id="rId56"/>
    <p:sldId id="4896" r:id="rId57"/>
    <p:sldId id="1643" r:id="rId58"/>
    <p:sldId id="1644" r:id="rId59"/>
    <p:sldId id="1746" r:id="rId60"/>
    <p:sldId id="9943" r:id="rId61"/>
    <p:sldId id="4966" r:id="rId62"/>
    <p:sldId id="1670" r:id="rId63"/>
    <p:sldId id="1671" r:id="rId64"/>
    <p:sldId id="3830" r:id="rId65"/>
    <p:sldId id="3775" r:id="rId66"/>
    <p:sldId id="1678" r:id="rId67"/>
    <p:sldId id="3776" r:id="rId68"/>
    <p:sldId id="1681" r:id="rId69"/>
    <p:sldId id="9946" r:id="rId70"/>
    <p:sldId id="1682" r:id="rId71"/>
    <p:sldId id="1745" r:id="rId72"/>
    <p:sldId id="4777" r:id="rId73"/>
    <p:sldId id="1683" r:id="rId74"/>
    <p:sldId id="1687" r:id="rId75"/>
    <p:sldId id="1688" r:id="rId76"/>
    <p:sldId id="3828" r:id="rId77"/>
    <p:sldId id="1693" r:id="rId78"/>
    <p:sldId id="1372" r:id="rId79"/>
    <p:sldId id="1694" r:id="rId80"/>
    <p:sldId id="383" r:id="rId81"/>
    <p:sldId id="483" r:id="rId82"/>
    <p:sldId id="3639" r:id="rId83"/>
    <p:sldId id="320" r:id="rId84"/>
    <p:sldId id="1703" r:id="rId85"/>
    <p:sldId id="1706" r:id="rId86"/>
    <p:sldId id="417" r:id="rId87"/>
    <p:sldId id="8194" r:id="rId88"/>
    <p:sldId id="4894" r:id="rId89"/>
    <p:sldId id="8202" r:id="rId90"/>
    <p:sldId id="267" r:id="rId91"/>
    <p:sldId id="4893" r:id="rId92"/>
    <p:sldId id="414" r:id="rId93"/>
    <p:sldId id="3627" r:id="rId94"/>
    <p:sldId id="1726" r:id="rId95"/>
    <p:sldId id="3829" r:id="rId96"/>
    <p:sldId id="1727" r:id="rId97"/>
    <p:sldId id="4771" r:id="rId98"/>
    <p:sldId id="5019" r:id="rId99"/>
    <p:sldId id="5017" r:id="rId100"/>
    <p:sldId id="5020" r:id="rId101"/>
    <p:sldId id="5015" r:id="rId102"/>
    <p:sldId id="4981" r:id="rId103"/>
    <p:sldId id="3782" r:id="rId104"/>
    <p:sldId id="3783" r:id="rId105"/>
    <p:sldId id="1735" r:id="rId106"/>
    <p:sldId id="9944" r:id="rId107"/>
    <p:sldId id="1520" r:id="rId108"/>
    <p:sldId id="1613" r:id="rId109"/>
    <p:sldId id="1680" r:id="rId110"/>
    <p:sldId id="5016" r:id="rId111"/>
    <p:sldId id="5018" r:id="rId112"/>
    <p:sldId id="3769" r:id="rId113"/>
    <p:sldId id="9951" r:id="rId114"/>
    <p:sldId id="1542" r:id="rId115"/>
    <p:sldId id="3827" r:id="rId116"/>
    <p:sldId id="9955" r:id="rId117"/>
    <p:sldId id="9954" r:id="rId118"/>
    <p:sldId id="1638" r:id="rId119"/>
    <p:sldId id="4982" r:id="rId120"/>
    <p:sldId id="4779" r:id="rId121"/>
    <p:sldId id="1843" r:id="rId122"/>
    <p:sldId id="3572" r:id="rId123"/>
  </p:sldIdLst>
  <p:sldSz cx="12436475" cy="6994525"/>
  <p:notesSz cx="7077075" cy="93630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162237EC-E621-450A-94B5-53967F210B78}">
          <p14:sldIdLst>
            <p14:sldId id="258"/>
          </p14:sldIdLst>
        </p14:section>
        <p14:section name="Intro" id="{432D8063-03F1-422E-B6E0-546DA826801D}">
          <p14:sldIdLst>
            <p14:sldId id="5021"/>
            <p14:sldId id="3571"/>
            <p14:sldId id="4977"/>
            <p14:sldId id="4896"/>
            <p14:sldId id="1643"/>
            <p14:sldId id="1644"/>
            <p14:sldId id="1746"/>
            <p14:sldId id="9943"/>
            <p14:sldId id="4966"/>
            <p14:sldId id="1670"/>
          </p14:sldIdLst>
        </p14:section>
        <p14:section name="Customer Focussed" id="{4B14179E-2A59-400E-8AC2-217ED9193C3A}">
          <p14:sldIdLst>
            <p14:sldId id="1671"/>
            <p14:sldId id="3830"/>
            <p14:sldId id="3775"/>
            <p14:sldId id="1678"/>
            <p14:sldId id="3776"/>
          </p14:sldIdLst>
        </p14:section>
        <p14:section name="Production First" id="{33B837A1-59CC-481A-9D7A-4D66D864943B}">
          <p14:sldIdLst>
            <p14:sldId id="1681"/>
            <p14:sldId id="9946"/>
            <p14:sldId id="1682"/>
            <p14:sldId id="1745"/>
            <p14:sldId id="4777"/>
            <p14:sldId id="1683"/>
            <p14:sldId id="1687"/>
            <p14:sldId id="1688"/>
            <p14:sldId id="3828"/>
          </p14:sldIdLst>
        </p14:section>
        <p14:section name="Team Autonomy" id="{AD2F4DE4-08FF-4670-B7E8-CB910013B20F}">
          <p14:sldIdLst>
            <p14:sldId id="1693"/>
            <p14:sldId id="1372"/>
            <p14:sldId id="1694"/>
            <p14:sldId id="383"/>
            <p14:sldId id="483"/>
            <p14:sldId id="3639"/>
            <p14:sldId id="320"/>
            <p14:sldId id="1703"/>
            <p14:sldId id="1706"/>
            <p14:sldId id="417"/>
            <p14:sldId id="8194"/>
            <p14:sldId id="4894"/>
            <p14:sldId id="8202"/>
            <p14:sldId id="267"/>
            <p14:sldId id="4893"/>
            <p14:sldId id="414"/>
            <p14:sldId id="3627"/>
          </p14:sldIdLst>
        </p14:section>
        <p14:section name="Shift Left" id="{8AF032B1-7D7D-46C3-9BD0-13000C7D19D5}">
          <p14:sldIdLst>
            <p14:sldId id="1726"/>
            <p14:sldId id="3829"/>
            <p14:sldId id="1727"/>
            <p14:sldId id="4771"/>
            <p14:sldId id="5019"/>
            <p14:sldId id="5017"/>
            <p14:sldId id="5020"/>
            <p14:sldId id="5015"/>
            <p14:sldId id="4981"/>
            <p14:sldId id="3782"/>
            <p14:sldId id="3783"/>
          </p14:sldIdLst>
        </p14:section>
        <p14:section name="Safe Deployments and Limiting Damage" id="{A1E480A6-5CB6-4CB8-8608-A6149E40D52E}">
          <p14:sldIdLst>
            <p14:sldId id="1735"/>
            <p14:sldId id="9944"/>
            <p14:sldId id="1520"/>
            <p14:sldId id="1613"/>
            <p14:sldId id="1680"/>
            <p14:sldId id="5016"/>
            <p14:sldId id="5018"/>
            <p14:sldId id="3769"/>
            <p14:sldId id="9951"/>
            <p14:sldId id="1542"/>
          </p14:sldIdLst>
        </p14:section>
        <p14:section name="Wrap Up" id="{ED952BF2-9F3C-46FA-AC95-B38CB6FA993C}">
          <p14:sldIdLst>
            <p14:sldId id="3827"/>
            <p14:sldId id="9955"/>
            <p14:sldId id="9954"/>
            <p14:sldId id="1638"/>
            <p14:sldId id="4982"/>
            <p14:sldId id="4779"/>
            <p14:sldId id="1843"/>
            <p14:sldId id="35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AFAFA"/>
    <a:srgbClr val="E6E6E6"/>
    <a:srgbClr val="682A7A"/>
    <a:srgbClr val="A7D7FF"/>
    <a:srgbClr val="C4E5FF"/>
    <a:srgbClr val="005AA1"/>
    <a:srgbClr val="89CBFF"/>
    <a:srgbClr val="B7F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D24CED-01C3-4671-BB5C-A312622FEEEC}" v="11" dt="2020-02-24T03:55:18.8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54" autoAdjust="0"/>
    <p:restoredTop sz="75122" autoAdjust="0"/>
  </p:normalViewPr>
  <p:slideViewPr>
    <p:cSldViewPr snapToGrid="0">
      <p:cViewPr varScale="1">
        <p:scale>
          <a:sx n="85" d="100"/>
          <a:sy n="85" d="100"/>
        </p:scale>
        <p:origin x="411" y="5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65.xml"/><Relationship Id="rId21" Type="http://schemas.openxmlformats.org/officeDocument/2006/relationships/customXml" Target="../customXml/item21.xml"/><Relationship Id="rId42" Type="http://schemas.openxmlformats.org/officeDocument/2006/relationships/slideMaster" Target="slideMasters/slideMaster9.xml"/><Relationship Id="rId47" Type="http://schemas.openxmlformats.org/officeDocument/2006/relationships/slideMaster" Target="slideMasters/slideMaster14.xml"/><Relationship Id="rId63" Type="http://schemas.openxmlformats.org/officeDocument/2006/relationships/slide" Target="slides/slide11.xml"/><Relationship Id="rId68" Type="http://schemas.openxmlformats.org/officeDocument/2006/relationships/slide" Target="slides/slide16.xml"/><Relationship Id="rId84" Type="http://schemas.openxmlformats.org/officeDocument/2006/relationships/slide" Target="slides/slide32.xml"/><Relationship Id="rId89" Type="http://schemas.openxmlformats.org/officeDocument/2006/relationships/slide" Target="slides/slide37.xml"/><Relationship Id="rId112" Type="http://schemas.openxmlformats.org/officeDocument/2006/relationships/slide" Target="slides/slide60.xml"/><Relationship Id="rId16" Type="http://schemas.openxmlformats.org/officeDocument/2006/relationships/customXml" Target="../customXml/item16.xml"/><Relationship Id="rId107" Type="http://schemas.openxmlformats.org/officeDocument/2006/relationships/slide" Target="slides/slide55.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Master" Target="slideMasters/slideMaster4.xml"/><Relationship Id="rId53" Type="http://schemas.openxmlformats.org/officeDocument/2006/relationships/slide" Target="slides/slide1.xml"/><Relationship Id="rId58" Type="http://schemas.openxmlformats.org/officeDocument/2006/relationships/slide" Target="slides/slide6.xml"/><Relationship Id="rId74" Type="http://schemas.openxmlformats.org/officeDocument/2006/relationships/slide" Target="slides/slide22.xml"/><Relationship Id="rId79" Type="http://schemas.openxmlformats.org/officeDocument/2006/relationships/slide" Target="slides/slide27.xml"/><Relationship Id="rId102" Type="http://schemas.openxmlformats.org/officeDocument/2006/relationships/slide" Target="slides/slide50.xml"/><Relationship Id="rId123" Type="http://schemas.openxmlformats.org/officeDocument/2006/relationships/slide" Target="slides/slide71.xml"/><Relationship Id="rId128" Type="http://schemas.openxmlformats.org/officeDocument/2006/relationships/viewProps" Target="viewProps.xml"/><Relationship Id="rId5" Type="http://schemas.openxmlformats.org/officeDocument/2006/relationships/customXml" Target="../customXml/item5.xml"/><Relationship Id="rId90" Type="http://schemas.openxmlformats.org/officeDocument/2006/relationships/slide" Target="slides/slide38.xml"/><Relationship Id="rId95" Type="http://schemas.openxmlformats.org/officeDocument/2006/relationships/slide" Target="slides/slide43.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Master" Target="slideMasters/slideMaster10.xml"/><Relationship Id="rId48" Type="http://schemas.openxmlformats.org/officeDocument/2006/relationships/slideMaster" Target="slideMasters/slideMaster15.xml"/><Relationship Id="rId64" Type="http://schemas.openxmlformats.org/officeDocument/2006/relationships/slide" Target="slides/slide12.xml"/><Relationship Id="rId69" Type="http://schemas.openxmlformats.org/officeDocument/2006/relationships/slide" Target="slides/slide17.xml"/><Relationship Id="rId113" Type="http://schemas.openxmlformats.org/officeDocument/2006/relationships/slide" Target="slides/slide61.xml"/><Relationship Id="rId118" Type="http://schemas.openxmlformats.org/officeDocument/2006/relationships/slide" Target="slides/slide66.xml"/><Relationship Id="rId80" Type="http://schemas.openxmlformats.org/officeDocument/2006/relationships/slide" Target="slides/slide28.xml"/><Relationship Id="rId85" Type="http://schemas.openxmlformats.org/officeDocument/2006/relationships/slide" Target="slides/slide3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slideMaster" Target="slideMasters/slideMaster5.xml"/><Relationship Id="rId59" Type="http://schemas.openxmlformats.org/officeDocument/2006/relationships/slide" Target="slides/slide7.xml"/><Relationship Id="rId103" Type="http://schemas.openxmlformats.org/officeDocument/2006/relationships/slide" Target="slides/slide51.xml"/><Relationship Id="rId108" Type="http://schemas.openxmlformats.org/officeDocument/2006/relationships/slide" Target="slides/slide56.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2.xml"/><Relationship Id="rId70" Type="http://schemas.openxmlformats.org/officeDocument/2006/relationships/slide" Target="slides/slide18.xml"/><Relationship Id="rId75" Type="http://schemas.openxmlformats.org/officeDocument/2006/relationships/slide" Target="slides/slide23.xml"/><Relationship Id="rId91" Type="http://schemas.openxmlformats.org/officeDocument/2006/relationships/slide" Target="slides/slide39.xml"/><Relationship Id="rId96" Type="http://schemas.openxmlformats.org/officeDocument/2006/relationships/slide" Target="slides/slide44.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Master" Target="slideMasters/slideMaster16.xml"/><Relationship Id="rId114" Type="http://schemas.openxmlformats.org/officeDocument/2006/relationships/slide" Target="slides/slide62.xml"/><Relationship Id="rId119" Type="http://schemas.openxmlformats.org/officeDocument/2006/relationships/slide" Target="slides/slide67.xml"/><Relationship Id="rId44" Type="http://schemas.openxmlformats.org/officeDocument/2006/relationships/slideMaster" Target="slideMasters/slideMaster11.xml"/><Relationship Id="rId60" Type="http://schemas.openxmlformats.org/officeDocument/2006/relationships/slide" Target="slides/slide8.xml"/><Relationship Id="rId65" Type="http://schemas.openxmlformats.org/officeDocument/2006/relationships/slide" Target="slides/slide13.xml"/><Relationship Id="rId81" Type="http://schemas.openxmlformats.org/officeDocument/2006/relationships/slide" Target="slides/slide29.xml"/><Relationship Id="rId86" Type="http://schemas.openxmlformats.org/officeDocument/2006/relationships/slide" Target="slides/slide34.xml"/><Relationship Id="rId130" Type="http://schemas.openxmlformats.org/officeDocument/2006/relationships/tableStyles" Target="tableStyles.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6.xml"/><Relationship Id="rId109" Type="http://schemas.openxmlformats.org/officeDocument/2006/relationships/slide" Target="slides/slide57.xml"/><Relationship Id="rId34" Type="http://schemas.openxmlformats.org/officeDocument/2006/relationships/slideMaster" Target="slideMasters/slideMaster1.xml"/><Relationship Id="rId50" Type="http://schemas.openxmlformats.org/officeDocument/2006/relationships/slideMaster" Target="slideMasters/slideMaster17.xml"/><Relationship Id="rId55" Type="http://schemas.openxmlformats.org/officeDocument/2006/relationships/slide" Target="slides/slide3.xml"/><Relationship Id="rId76" Type="http://schemas.openxmlformats.org/officeDocument/2006/relationships/slide" Target="slides/slide24.xml"/><Relationship Id="rId97" Type="http://schemas.openxmlformats.org/officeDocument/2006/relationships/slide" Target="slides/slide45.xml"/><Relationship Id="rId104" Type="http://schemas.openxmlformats.org/officeDocument/2006/relationships/slide" Target="slides/slide52.xml"/><Relationship Id="rId120" Type="http://schemas.openxmlformats.org/officeDocument/2006/relationships/slide" Target="slides/slide68.xml"/><Relationship Id="rId125"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19.xml"/><Relationship Id="rId92" Type="http://schemas.openxmlformats.org/officeDocument/2006/relationships/slide" Target="slides/slide40.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Master" Target="slideMasters/slideMaster7.xml"/><Relationship Id="rId45" Type="http://schemas.openxmlformats.org/officeDocument/2006/relationships/slideMaster" Target="slideMasters/slideMaster12.xml"/><Relationship Id="rId66" Type="http://schemas.openxmlformats.org/officeDocument/2006/relationships/slide" Target="slides/slide14.xml"/><Relationship Id="rId87" Type="http://schemas.openxmlformats.org/officeDocument/2006/relationships/slide" Target="slides/slide35.xml"/><Relationship Id="rId110" Type="http://schemas.openxmlformats.org/officeDocument/2006/relationships/slide" Target="slides/slide58.xml"/><Relationship Id="rId115" Type="http://schemas.openxmlformats.org/officeDocument/2006/relationships/slide" Target="slides/slide63.xml"/><Relationship Id="rId131" Type="http://schemas.microsoft.com/office/2016/11/relationships/changesInfo" Target="changesInfos/changesInfo1.xml"/><Relationship Id="rId61" Type="http://schemas.openxmlformats.org/officeDocument/2006/relationships/slide" Target="slides/slide9.xml"/><Relationship Id="rId82" Type="http://schemas.openxmlformats.org/officeDocument/2006/relationships/slide" Target="slides/slide30.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Master" Target="slideMasters/slideMaster2.xml"/><Relationship Id="rId56" Type="http://schemas.openxmlformats.org/officeDocument/2006/relationships/slide" Target="slides/slide4.xml"/><Relationship Id="rId77" Type="http://schemas.openxmlformats.org/officeDocument/2006/relationships/slide" Target="slides/slide25.xml"/><Relationship Id="rId100" Type="http://schemas.openxmlformats.org/officeDocument/2006/relationships/slide" Target="slides/slide48.xml"/><Relationship Id="rId105" Type="http://schemas.openxmlformats.org/officeDocument/2006/relationships/slide" Target="slides/slide53.xml"/><Relationship Id="rId126"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Master" Target="slideMasters/slideMaster18.xml"/><Relationship Id="rId72" Type="http://schemas.openxmlformats.org/officeDocument/2006/relationships/slide" Target="slides/slide20.xml"/><Relationship Id="rId93" Type="http://schemas.openxmlformats.org/officeDocument/2006/relationships/slide" Target="slides/slide41.xml"/><Relationship Id="rId98" Type="http://schemas.openxmlformats.org/officeDocument/2006/relationships/slide" Target="slides/slide46.xml"/><Relationship Id="rId121" Type="http://schemas.openxmlformats.org/officeDocument/2006/relationships/slide" Target="slides/slide69.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Master" Target="slideMasters/slideMaster13.xml"/><Relationship Id="rId67" Type="http://schemas.openxmlformats.org/officeDocument/2006/relationships/slide" Target="slides/slide15.xml"/><Relationship Id="rId116" Type="http://schemas.openxmlformats.org/officeDocument/2006/relationships/slide" Target="slides/slide64.xml"/><Relationship Id="rId20" Type="http://schemas.openxmlformats.org/officeDocument/2006/relationships/customXml" Target="../customXml/item20.xml"/><Relationship Id="rId41" Type="http://schemas.openxmlformats.org/officeDocument/2006/relationships/slideMaster" Target="slideMasters/slideMaster8.xml"/><Relationship Id="rId62" Type="http://schemas.openxmlformats.org/officeDocument/2006/relationships/slide" Target="slides/slide10.xml"/><Relationship Id="rId83" Type="http://schemas.openxmlformats.org/officeDocument/2006/relationships/slide" Target="slides/slide31.xml"/><Relationship Id="rId88" Type="http://schemas.openxmlformats.org/officeDocument/2006/relationships/slide" Target="slides/slide36.xml"/><Relationship Id="rId111" Type="http://schemas.openxmlformats.org/officeDocument/2006/relationships/slide" Target="slides/slide59.xml"/><Relationship Id="rId132" Type="http://schemas.microsoft.com/office/2015/10/relationships/revisionInfo" Target="revisionInfo.xml"/><Relationship Id="rId15" Type="http://schemas.openxmlformats.org/officeDocument/2006/relationships/customXml" Target="../customXml/item15.xml"/><Relationship Id="rId36" Type="http://schemas.openxmlformats.org/officeDocument/2006/relationships/slideMaster" Target="slideMasters/slideMaster3.xml"/><Relationship Id="rId57" Type="http://schemas.openxmlformats.org/officeDocument/2006/relationships/slide" Target="slides/slide5.xml"/><Relationship Id="rId106" Type="http://schemas.openxmlformats.org/officeDocument/2006/relationships/slide" Target="slides/slide54.xml"/><Relationship Id="rId127" Type="http://schemas.openxmlformats.org/officeDocument/2006/relationships/presProps" Target="presProps.xml"/><Relationship Id="rId10" Type="http://schemas.openxmlformats.org/officeDocument/2006/relationships/customXml" Target="../customXml/item10.xml"/><Relationship Id="rId31" Type="http://schemas.openxmlformats.org/officeDocument/2006/relationships/customXml" Target="../customXml/item31.xml"/><Relationship Id="rId52" Type="http://schemas.openxmlformats.org/officeDocument/2006/relationships/slideMaster" Target="slideMasters/slideMaster19.xml"/><Relationship Id="rId73" Type="http://schemas.openxmlformats.org/officeDocument/2006/relationships/slide" Target="slides/slide21.xml"/><Relationship Id="rId78" Type="http://schemas.openxmlformats.org/officeDocument/2006/relationships/slide" Target="slides/slide26.xml"/><Relationship Id="rId94" Type="http://schemas.openxmlformats.org/officeDocument/2006/relationships/slide" Target="slides/slide42.xml"/><Relationship Id="rId99" Type="http://schemas.openxmlformats.org/officeDocument/2006/relationships/slide" Target="slides/slide47.xml"/><Relationship Id="rId101" Type="http://schemas.openxmlformats.org/officeDocument/2006/relationships/slide" Target="slides/slide49.xml"/><Relationship Id="rId122" Type="http://schemas.openxmlformats.org/officeDocument/2006/relationships/slide" Target="slides/slide70.xml"/><Relationship Id="rId4" Type="http://schemas.openxmlformats.org/officeDocument/2006/relationships/customXml" Target="../customXml/item4.xml"/><Relationship Id="rId9" Type="http://schemas.openxmlformats.org/officeDocument/2006/relationships/customXml" Target="../customXml/item9.xml"/><Relationship Id="rId26" Type="http://schemas.openxmlformats.org/officeDocument/2006/relationships/customXml" Target="../customXml/item2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key Gousset" userId="44c507a6-cca0-461f-8120-3bb7fbf35a3a" providerId="ADAL" clId="{7C08B395-D238-4A04-928E-9917937BC770}"/>
    <pc:docChg chg="modSld">
      <pc:chgData name="Mickey Gousset" userId="44c507a6-cca0-461f-8120-3bb7fbf35a3a" providerId="ADAL" clId="{7C08B395-D238-4A04-928E-9917937BC770}" dt="2019-06-03T12:32:04.689" v="3"/>
      <pc:docMkLst>
        <pc:docMk/>
      </pc:docMkLst>
      <pc:sldChg chg="modTransition">
        <pc:chgData name="Mickey Gousset" userId="44c507a6-cca0-461f-8120-3bb7fbf35a3a" providerId="ADAL" clId="{7C08B395-D238-4A04-928E-9917937BC770}" dt="2019-06-03T12:32:04.689" v="3"/>
        <pc:sldMkLst>
          <pc:docMk/>
          <pc:sldMk cId="2551197681" sldId="267"/>
        </pc:sldMkLst>
      </pc:sldChg>
      <pc:sldChg chg="modAnim">
        <pc:chgData name="Mickey Gousset" userId="44c507a6-cca0-461f-8120-3bb7fbf35a3a" providerId="ADAL" clId="{7C08B395-D238-4A04-928E-9917937BC770}" dt="2019-06-03T12:30:54.815" v="1"/>
        <pc:sldMkLst>
          <pc:docMk/>
          <pc:sldMk cId="3011510157" sldId="1701"/>
        </pc:sldMkLst>
      </pc:sldChg>
      <pc:sldChg chg="modAnim">
        <pc:chgData name="Mickey Gousset" userId="44c507a6-cca0-461f-8120-3bb7fbf35a3a" providerId="ADAL" clId="{7C08B395-D238-4A04-928E-9917937BC770}" dt="2019-06-03T12:31:26.606" v="2"/>
        <pc:sldMkLst>
          <pc:docMk/>
          <pc:sldMk cId="57468448" sldId="1702"/>
        </pc:sldMkLst>
      </pc:sldChg>
    </pc:docChg>
  </pc:docChgLst>
  <pc:docChgLst>
    <pc:chgData name="Mickey" userId="44c507a6-cca0-461f-8120-3bb7fbf35a3a" providerId="ADAL" clId="{7FDF5CED-711A-49CE-82B4-24227B96EA74}"/>
    <pc:docChg chg="modSld">
      <pc:chgData name="Mickey" userId="44c507a6-cca0-461f-8120-3bb7fbf35a3a" providerId="ADAL" clId="{7FDF5CED-711A-49CE-82B4-24227B96EA74}" dt="2020-02-10T14:19:54.905" v="22"/>
      <pc:docMkLst>
        <pc:docMk/>
      </pc:docMkLst>
      <pc:sldChg chg="modTransition">
        <pc:chgData name="Mickey" userId="44c507a6-cca0-461f-8120-3bb7fbf35a3a" providerId="ADAL" clId="{7FDF5CED-711A-49CE-82B4-24227B96EA74}" dt="2020-02-10T14:14:09.798" v="8"/>
        <pc:sldMkLst>
          <pc:docMk/>
          <pc:sldMk cId="2551197681" sldId="267"/>
        </pc:sldMkLst>
      </pc:sldChg>
      <pc:sldChg chg="modTransition">
        <pc:chgData name="Mickey" userId="44c507a6-cca0-461f-8120-3bb7fbf35a3a" providerId="ADAL" clId="{7FDF5CED-711A-49CE-82B4-24227B96EA74}" dt="2020-02-10T14:15:25.727" v="10"/>
        <pc:sldMkLst>
          <pc:docMk/>
          <pc:sldMk cId="1449605291" sldId="364"/>
        </pc:sldMkLst>
      </pc:sldChg>
      <pc:sldChg chg="modTransition">
        <pc:chgData name="Mickey" userId="44c507a6-cca0-461f-8120-3bb7fbf35a3a" providerId="ADAL" clId="{7FDF5CED-711A-49CE-82B4-24227B96EA74}" dt="2020-02-10T14:15:22.226" v="9"/>
        <pc:sldMkLst>
          <pc:docMk/>
          <pc:sldMk cId="4187602030" sldId="365"/>
        </pc:sldMkLst>
      </pc:sldChg>
      <pc:sldChg chg="modTransition">
        <pc:chgData name="Mickey" userId="44c507a6-cca0-461f-8120-3bb7fbf35a3a" providerId="ADAL" clId="{7FDF5CED-711A-49CE-82B4-24227B96EA74}" dt="2020-02-10T14:17:05.846" v="11"/>
        <pc:sldMkLst>
          <pc:docMk/>
          <pc:sldMk cId="1214447479" sldId="378"/>
        </pc:sldMkLst>
      </pc:sldChg>
      <pc:sldChg chg="modTransition">
        <pc:chgData name="Mickey" userId="44c507a6-cca0-461f-8120-3bb7fbf35a3a" providerId="ADAL" clId="{7FDF5CED-711A-49CE-82B4-24227B96EA74}" dt="2020-02-10T14:17:09.478" v="12"/>
        <pc:sldMkLst>
          <pc:docMk/>
          <pc:sldMk cId="1055823831" sldId="379"/>
        </pc:sldMkLst>
      </pc:sldChg>
      <pc:sldChg chg="modTransition">
        <pc:chgData name="Mickey" userId="44c507a6-cca0-461f-8120-3bb7fbf35a3a" providerId="ADAL" clId="{7FDF5CED-711A-49CE-82B4-24227B96EA74}" dt="2020-02-10T14:17:13.932" v="13"/>
        <pc:sldMkLst>
          <pc:docMk/>
          <pc:sldMk cId="2386542693" sldId="380"/>
        </pc:sldMkLst>
      </pc:sldChg>
      <pc:sldChg chg="modTransition">
        <pc:chgData name="Mickey" userId="44c507a6-cca0-461f-8120-3bb7fbf35a3a" providerId="ADAL" clId="{7FDF5CED-711A-49CE-82B4-24227B96EA74}" dt="2020-02-10T14:17:17.641" v="14"/>
        <pc:sldMkLst>
          <pc:docMk/>
          <pc:sldMk cId="2471611820" sldId="381"/>
        </pc:sldMkLst>
      </pc:sldChg>
      <pc:sldChg chg="modTransition">
        <pc:chgData name="Mickey" userId="44c507a6-cca0-461f-8120-3bb7fbf35a3a" providerId="ADAL" clId="{7FDF5CED-711A-49CE-82B4-24227B96EA74}" dt="2020-02-10T14:19:05.861" v="17"/>
        <pc:sldMkLst>
          <pc:docMk/>
          <pc:sldMk cId="2865019129" sldId="1534"/>
        </pc:sldMkLst>
      </pc:sldChg>
      <pc:sldChg chg="modTransition">
        <pc:chgData name="Mickey" userId="44c507a6-cca0-461f-8120-3bb7fbf35a3a" providerId="ADAL" clId="{7FDF5CED-711A-49CE-82B4-24227B96EA74}" dt="2020-02-10T14:19:12.106" v="18"/>
        <pc:sldMkLst>
          <pc:docMk/>
          <pc:sldMk cId="3758735289" sldId="1537"/>
        </pc:sldMkLst>
      </pc:sldChg>
      <pc:sldChg chg="modTransition">
        <pc:chgData name="Mickey" userId="44c507a6-cca0-461f-8120-3bb7fbf35a3a" providerId="ADAL" clId="{7FDF5CED-711A-49CE-82B4-24227B96EA74}" dt="2020-02-10T14:19:18.015" v="19"/>
        <pc:sldMkLst>
          <pc:docMk/>
          <pc:sldMk cId="607474371" sldId="1541"/>
        </pc:sldMkLst>
      </pc:sldChg>
      <pc:sldChg chg="modTransition">
        <pc:chgData name="Mickey" userId="44c507a6-cca0-461f-8120-3bb7fbf35a3a" providerId="ADAL" clId="{7FDF5CED-711A-49CE-82B4-24227B96EA74}" dt="2020-02-10T14:19:23.797" v="20"/>
        <pc:sldMkLst>
          <pc:docMk/>
          <pc:sldMk cId="1098444922" sldId="1542"/>
        </pc:sldMkLst>
      </pc:sldChg>
      <pc:sldChg chg="modTransition">
        <pc:chgData name="Mickey" userId="44c507a6-cca0-461f-8120-3bb7fbf35a3a" providerId="ADAL" clId="{7FDF5CED-711A-49CE-82B4-24227B96EA74}" dt="2020-02-10T14:19:28.658" v="21"/>
        <pc:sldMkLst>
          <pc:docMk/>
          <pc:sldMk cId="920084720" sldId="1543"/>
        </pc:sldMkLst>
      </pc:sldChg>
      <pc:sldChg chg="modTransition">
        <pc:chgData name="Mickey" userId="44c507a6-cca0-461f-8120-3bb7fbf35a3a" providerId="ADAL" clId="{7FDF5CED-711A-49CE-82B4-24227B96EA74}" dt="2020-02-10T14:18:46.214" v="15"/>
        <pc:sldMkLst>
          <pc:docMk/>
          <pc:sldMk cId="1484645094" sldId="1612"/>
        </pc:sldMkLst>
      </pc:sldChg>
      <pc:sldChg chg="modTransition">
        <pc:chgData name="Mickey" userId="44c507a6-cca0-461f-8120-3bb7fbf35a3a" providerId="ADAL" clId="{7FDF5CED-711A-49CE-82B4-24227B96EA74}" dt="2020-02-10T14:12:18.679" v="3"/>
        <pc:sldMkLst>
          <pc:docMk/>
          <pc:sldMk cId="277500465" sldId="1675"/>
        </pc:sldMkLst>
      </pc:sldChg>
      <pc:sldChg chg="modTransition">
        <pc:chgData name="Mickey" userId="44c507a6-cca0-461f-8120-3bb7fbf35a3a" providerId="ADAL" clId="{7FDF5CED-711A-49CE-82B4-24227B96EA74}" dt="2020-02-10T14:13:35.632" v="5"/>
        <pc:sldMkLst>
          <pc:docMk/>
          <pc:sldMk cId="4181636052" sldId="1704"/>
        </pc:sldMkLst>
      </pc:sldChg>
      <pc:sldChg chg="modTransition">
        <pc:chgData name="Mickey" userId="44c507a6-cca0-461f-8120-3bb7fbf35a3a" providerId="ADAL" clId="{7FDF5CED-711A-49CE-82B4-24227B96EA74}" dt="2020-02-10T14:13:39.051" v="6"/>
        <pc:sldMkLst>
          <pc:docMk/>
          <pc:sldMk cId="1723874720" sldId="1705"/>
        </pc:sldMkLst>
      </pc:sldChg>
      <pc:sldChg chg="modTransition">
        <pc:chgData name="Mickey" userId="44c507a6-cca0-461f-8120-3bb7fbf35a3a" providerId="ADAL" clId="{7FDF5CED-711A-49CE-82B4-24227B96EA74}" dt="2020-02-10T14:19:01.097" v="16"/>
        <pc:sldMkLst>
          <pc:docMk/>
          <pc:sldMk cId="138282280" sldId="3769"/>
        </pc:sldMkLst>
      </pc:sldChg>
      <pc:sldChg chg="modTransition">
        <pc:chgData name="Mickey" userId="44c507a6-cca0-461f-8120-3bb7fbf35a3a" providerId="ADAL" clId="{7FDF5CED-711A-49CE-82B4-24227B96EA74}" dt="2020-02-10T14:12:41.306" v="4"/>
        <pc:sldMkLst>
          <pc:docMk/>
          <pc:sldMk cId="3762725315" sldId="4772"/>
        </pc:sldMkLst>
      </pc:sldChg>
      <pc:sldChg chg="modTransition">
        <pc:chgData name="Mickey" userId="44c507a6-cca0-461f-8120-3bb7fbf35a3a" providerId="ADAL" clId="{7FDF5CED-711A-49CE-82B4-24227B96EA74}" dt="2020-02-10T14:11:51.010" v="2"/>
        <pc:sldMkLst>
          <pc:docMk/>
          <pc:sldMk cId="715841135" sldId="4966"/>
        </pc:sldMkLst>
      </pc:sldChg>
      <pc:sldChg chg="modAnim">
        <pc:chgData name="Mickey" userId="44c507a6-cca0-461f-8120-3bb7fbf35a3a" providerId="ADAL" clId="{7FDF5CED-711A-49CE-82B4-24227B96EA74}" dt="2020-02-10T14:19:54.905" v="22"/>
        <pc:sldMkLst>
          <pc:docMk/>
          <pc:sldMk cId="4164042935" sldId="4982"/>
        </pc:sldMkLst>
      </pc:sldChg>
      <pc:sldChg chg="modTransition">
        <pc:chgData name="Mickey" userId="44c507a6-cca0-461f-8120-3bb7fbf35a3a" providerId="ADAL" clId="{7FDF5CED-711A-49CE-82B4-24227B96EA74}" dt="2020-02-10T14:11:32.195" v="1"/>
        <pc:sldMkLst>
          <pc:docMk/>
          <pc:sldMk cId="1548174627" sldId="5012"/>
        </pc:sldMkLst>
      </pc:sldChg>
      <pc:sldChg chg="modTransition">
        <pc:chgData name="Mickey" userId="44c507a6-cca0-461f-8120-3bb7fbf35a3a" providerId="ADAL" clId="{7FDF5CED-711A-49CE-82B4-24227B96EA74}" dt="2020-02-10T14:13:59.901" v="7"/>
        <pc:sldMkLst>
          <pc:docMk/>
          <pc:sldMk cId="2278628357" sldId="8202"/>
        </pc:sldMkLst>
      </pc:sldChg>
      <pc:sldChg chg="modTransition">
        <pc:chgData name="Mickey" userId="44c507a6-cca0-461f-8120-3bb7fbf35a3a" providerId="ADAL" clId="{7FDF5CED-711A-49CE-82B4-24227B96EA74}" dt="2020-02-10T14:11:17.396" v="0"/>
        <pc:sldMkLst>
          <pc:docMk/>
          <pc:sldMk cId="2834576185" sldId="9942"/>
        </pc:sldMkLst>
      </pc:sldChg>
    </pc:docChg>
  </pc:docChgLst>
  <pc:docChgLst>
    <pc:chgData name="Mickey Gousset" userId="44c507a6-cca0-461f-8120-3bb7fbf35a3a" providerId="ADAL" clId="{0C5F9F55-DC0A-4833-99CB-422159A02783}"/>
  </pc:docChgLst>
  <pc:docChgLst>
    <pc:chgData name="Mickey Gousset" userId="44c507a6-cca0-461f-8120-3bb7fbf35a3a" providerId="ADAL" clId="{C5463720-F5EF-4BDA-92E3-0D83FEDF0516}"/>
    <pc:docChg chg="delSld modSld modSection">
      <pc:chgData name="Mickey Gousset" userId="44c507a6-cca0-461f-8120-3bb7fbf35a3a" providerId="ADAL" clId="{C5463720-F5EF-4BDA-92E3-0D83FEDF0516}" dt="2019-10-23T20:59:42.943" v="1"/>
      <pc:docMkLst>
        <pc:docMk/>
      </pc:docMkLst>
      <pc:sldChg chg="del">
        <pc:chgData name="Mickey Gousset" userId="44c507a6-cca0-461f-8120-3bb7fbf35a3a" providerId="ADAL" clId="{C5463720-F5EF-4BDA-92E3-0D83FEDF0516}" dt="2019-10-23T20:59:42.943" v="1"/>
        <pc:sldMkLst>
          <pc:docMk/>
          <pc:sldMk cId="2799774971" sldId="1843"/>
        </pc:sldMkLst>
      </pc:sldChg>
      <pc:sldChg chg="del">
        <pc:chgData name="Mickey Gousset" userId="44c507a6-cca0-461f-8120-3bb7fbf35a3a" providerId="ADAL" clId="{C5463720-F5EF-4BDA-92E3-0D83FEDF0516}" dt="2019-10-23T20:59:42.943" v="1"/>
        <pc:sldMkLst>
          <pc:docMk/>
          <pc:sldMk cId="187387504" sldId="3571"/>
        </pc:sldMkLst>
      </pc:sldChg>
    </pc:docChg>
  </pc:docChgLst>
  <pc:docChgLst>
    <pc:chgData name="Mickey" userId="44c507a6-cca0-461f-8120-3bb7fbf35a3a" providerId="ADAL" clId="{1ED24CED-01C3-4671-BB5C-A312622FEEEC}"/>
    <pc:docChg chg="addSld delSld modSld modSection">
      <pc:chgData name="Mickey" userId="44c507a6-cca0-461f-8120-3bb7fbf35a3a" providerId="ADAL" clId="{1ED24CED-01C3-4671-BB5C-A312622FEEEC}" dt="2020-02-24T03:55:14.661" v="82"/>
      <pc:docMkLst>
        <pc:docMk/>
      </pc:docMkLst>
      <pc:sldChg chg="modSp">
        <pc:chgData name="Mickey" userId="44c507a6-cca0-461f-8120-3bb7fbf35a3a" providerId="ADAL" clId="{1ED24CED-01C3-4671-BB5C-A312622FEEEC}" dt="2020-02-24T03:03:40.309" v="55" actId="20577"/>
        <pc:sldMkLst>
          <pc:docMk/>
          <pc:sldMk cId="405188728" sldId="258"/>
        </pc:sldMkLst>
        <pc:spChg chg="mod">
          <ac:chgData name="Mickey" userId="44c507a6-cca0-461f-8120-3bb7fbf35a3a" providerId="ADAL" clId="{1ED24CED-01C3-4671-BB5C-A312622FEEEC}" dt="2020-02-24T03:03:25.469" v="40" actId="20577"/>
          <ac:spMkLst>
            <pc:docMk/>
            <pc:sldMk cId="405188728" sldId="258"/>
            <ac:spMk id="6" creationId="{00000000-0000-0000-0000-000000000000}"/>
          </ac:spMkLst>
        </pc:spChg>
        <pc:spChg chg="mod">
          <ac:chgData name="Mickey" userId="44c507a6-cca0-461f-8120-3bb7fbf35a3a" providerId="ADAL" clId="{1ED24CED-01C3-4671-BB5C-A312622FEEEC}" dt="2020-02-24T03:03:40.309" v="55" actId="20577"/>
          <ac:spMkLst>
            <pc:docMk/>
            <pc:sldMk cId="405188728" sldId="258"/>
            <ac:spMk id="7" creationId="{00000000-0000-0000-0000-000000000000}"/>
          </ac:spMkLst>
        </pc:spChg>
        <pc:spChg chg="mod">
          <ac:chgData name="Mickey" userId="44c507a6-cca0-461f-8120-3bb7fbf35a3a" providerId="ADAL" clId="{1ED24CED-01C3-4671-BB5C-A312622FEEEC}" dt="2020-02-24T03:03:06.716" v="1"/>
          <ac:spMkLst>
            <pc:docMk/>
            <pc:sldMk cId="405188728" sldId="258"/>
            <ac:spMk id="8" creationId="{00000000-0000-0000-0000-000000000000}"/>
          </ac:spMkLst>
        </pc:spChg>
      </pc:sldChg>
      <pc:sldChg chg="modTransition">
        <pc:chgData name="Mickey" userId="44c507a6-cca0-461f-8120-3bb7fbf35a3a" providerId="ADAL" clId="{1ED24CED-01C3-4671-BB5C-A312622FEEEC}" dt="2020-02-24T03:51:04.801" v="67"/>
        <pc:sldMkLst>
          <pc:docMk/>
          <pc:sldMk cId="2551197681" sldId="267"/>
        </pc:sldMkLst>
      </pc:sldChg>
      <pc:sldChg chg="del">
        <pc:chgData name="Mickey" userId="44c507a6-cca0-461f-8120-3bb7fbf35a3a" providerId="ADAL" clId="{1ED24CED-01C3-4671-BB5C-A312622FEEEC}" dt="2020-02-24T03:51:18.074" v="69" actId="47"/>
        <pc:sldMkLst>
          <pc:docMk/>
          <pc:sldMk cId="1449605291" sldId="364"/>
        </pc:sldMkLst>
      </pc:sldChg>
      <pc:sldChg chg="del">
        <pc:chgData name="Mickey" userId="44c507a6-cca0-461f-8120-3bb7fbf35a3a" providerId="ADAL" clId="{1ED24CED-01C3-4671-BB5C-A312622FEEEC}" dt="2020-02-24T03:51:15.656" v="68" actId="47"/>
        <pc:sldMkLst>
          <pc:docMk/>
          <pc:sldMk cId="4187602030" sldId="365"/>
        </pc:sldMkLst>
      </pc:sldChg>
      <pc:sldChg chg="del">
        <pc:chgData name="Mickey" userId="44c507a6-cca0-461f-8120-3bb7fbf35a3a" providerId="ADAL" clId="{1ED24CED-01C3-4671-BB5C-A312622FEEEC}" dt="2020-02-24T03:51:52.104" v="70" actId="47"/>
        <pc:sldMkLst>
          <pc:docMk/>
          <pc:sldMk cId="1214447479" sldId="378"/>
        </pc:sldMkLst>
      </pc:sldChg>
      <pc:sldChg chg="del">
        <pc:chgData name="Mickey" userId="44c507a6-cca0-461f-8120-3bb7fbf35a3a" providerId="ADAL" clId="{1ED24CED-01C3-4671-BB5C-A312622FEEEC}" dt="2020-02-24T03:51:54.718" v="71" actId="47"/>
        <pc:sldMkLst>
          <pc:docMk/>
          <pc:sldMk cId="1055823831" sldId="379"/>
        </pc:sldMkLst>
      </pc:sldChg>
      <pc:sldChg chg="del">
        <pc:chgData name="Mickey" userId="44c507a6-cca0-461f-8120-3bb7fbf35a3a" providerId="ADAL" clId="{1ED24CED-01C3-4671-BB5C-A312622FEEEC}" dt="2020-02-24T03:51:56.669" v="72" actId="47"/>
        <pc:sldMkLst>
          <pc:docMk/>
          <pc:sldMk cId="2386542693" sldId="380"/>
        </pc:sldMkLst>
      </pc:sldChg>
      <pc:sldChg chg="del">
        <pc:chgData name="Mickey" userId="44c507a6-cca0-461f-8120-3bb7fbf35a3a" providerId="ADAL" clId="{1ED24CED-01C3-4671-BB5C-A312622FEEEC}" dt="2020-02-24T03:51:58.726" v="73" actId="47"/>
        <pc:sldMkLst>
          <pc:docMk/>
          <pc:sldMk cId="2471611820" sldId="381"/>
        </pc:sldMkLst>
      </pc:sldChg>
      <pc:sldChg chg="del">
        <pc:chgData name="Mickey" userId="44c507a6-cca0-461f-8120-3bb7fbf35a3a" providerId="ADAL" clId="{1ED24CED-01C3-4671-BB5C-A312622FEEEC}" dt="2020-02-24T03:52:41.121" v="76" actId="47"/>
        <pc:sldMkLst>
          <pc:docMk/>
          <pc:sldMk cId="2865019129" sldId="1534"/>
        </pc:sldMkLst>
      </pc:sldChg>
      <pc:sldChg chg="del">
        <pc:chgData name="Mickey" userId="44c507a6-cca0-461f-8120-3bb7fbf35a3a" providerId="ADAL" clId="{1ED24CED-01C3-4671-BB5C-A312622FEEEC}" dt="2020-02-24T03:52:42.966" v="77" actId="47"/>
        <pc:sldMkLst>
          <pc:docMk/>
          <pc:sldMk cId="3758735289" sldId="1537"/>
        </pc:sldMkLst>
      </pc:sldChg>
      <pc:sldChg chg="del">
        <pc:chgData name="Mickey" userId="44c507a6-cca0-461f-8120-3bb7fbf35a3a" providerId="ADAL" clId="{1ED24CED-01C3-4671-BB5C-A312622FEEEC}" dt="2020-02-24T03:53:43.288" v="78" actId="47"/>
        <pc:sldMkLst>
          <pc:docMk/>
          <pc:sldMk cId="607474371" sldId="1541"/>
        </pc:sldMkLst>
      </pc:sldChg>
      <pc:sldChg chg="modTransition">
        <pc:chgData name="Mickey" userId="44c507a6-cca0-461f-8120-3bb7fbf35a3a" providerId="ADAL" clId="{1ED24CED-01C3-4671-BB5C-A312622FEEEC}" dt="2020-02-24T03:53:58.757" v="80"/>
        <pc:sldMkLst>
          <pc:docMk/>
          <pc:sldMk cId="1098444922" sldId="1542"/>
        </pc:sldMkLst>
      </pc:sldChg>
      <pc:sldChg chg="del">
        <pc:chgData name="Mickey" userId="44c507a6-cca0-461f-8120-3bb7fbf35a3a" providerId="ADAL" clId="{1ED24CED-01C3-4671-BB5C-A312622FEEEC}" dt="2020-02-24T03:53:54.183" v="79" actId="2696"/>
        <pc:sldMkLst>
          <pc:docMk/>
          <pc:sldMk cId="920084720" sldId="1543"/>
        </pc:sldMkLst>
      </pc:sldChg>
      <pc:sldChg chg="del">
        <pc:chgData name="Mickey" userId="44c507a6-cca0-461f-8120-3bb7fbf35a3a" providerId="ADAL" clId="{1ED24CED-01C3-4671-BB5C-A312622FEEEC}" dt="2020-02-24T03:52:11.251" v="74" actId="47"/>
        <pc:sldMkLst>
          <pc:docMk/>
          <pc:sldMk cId="1484645094" sldId="1612"/>
        </pc:sldMkLst>
      </pc:sldChg>
      <pc:sldChg chg="del">
        <pc:chgData name="Mickey" userId="44c507a6-cca0-461f-8120-3bb7fbf35a3a" providerId="ADAL" clId="{1ED24CED-01C3-4671-BB5C-A312622FEEEC}" dt="2020-02-24T03:49:54.681" v="59" actId="47"/>
        <pc:sldMkLst>
          <pc:docMk/>
          <pc:sldMk cId="277500465" sldId="1675"/>
        </pc:sldMkLst>
      </pc:sldChg>
      <pc:sldChg chg="del">
        <pc:chgData name="Mickey" userId="44c507a6-cca0-461f-8120-3bb7fbf35a3a" providerId="ADAL" clId="{1ED24CED-01C3-4671-BB5C-A312622FEEEC}" dt="2020-02-24T03:50:35.936" v="64" actId="47"/>
        <pc:sldMkLst>
          <pc:docMk/>
          <pc:sldMk cId="4181636052" sldId="1704"/>
        </pc:sldMkLst>
      </pc:sldChg>
      <pc:sldChg chg="del">
        <pc:chgData name="Mickey" userId="44c507a6-cca0-461f-8120-3bb7fbf35a3a" providerId="ADAL" clId="{1ED24CED-01C3-4671-BB5C-A312622FEEEC}" dt="2020-02-24T03:50:38.140" v="65" actId="47"/>
        <pc:sldMkLst>
          <pc:docMk/>
          <pc:sldMk cId="1723874720" sldId="1705"/>
        </pc:sldMkLst>
      </pc:sldChg>
      <pc:sldChg chg="add del">
        <pc:chgData name="Mickey" userId="44c507a6-cca0-461f-8120-3bb7fbf35a3a" providerId="ADAL" clId="{1ED24CED-01C3-4671-BB5C-A312622FEEEC}" dt="2020-02-24T03:55:14.661" v="82"/>
        <pc:sldMkLst>
          <pc:docMk/>
          <pc:sldMk cId="2799774971" sldId="1843"/>
        </pc:sldMkLst>
      </pc:sldChg>
      <pc:sldChg chg="add del">
        <pc:chgData name="Mickey" userId="44c507a6-cca0-461f-8120-3bb7fbf35a3a" providerId="ADAL" clId="{1ED24CED-01C3-4671-BB5C-A312622FEEEC}" dt="2020-02-24T03:55:14.661" v="82"/>
        <pc:sldMkLst>
          <pc:docMk/>
          <pc:sldMk cId="1259826411" sldId="3572"/>
        </pc:sldMkLst>
      </pc:sldChg>
      <pc:sldChg chg="modTransition">
        <pc:chgData name="Mickey" userId="44c507a6-cca0-461f-8120-3bb7fbf35a3a" providerId="ADAL" clId="{1ED24CED-01C3-4671-BB5C-A312622FEEEC}" dt="2020-02-24T03:52:25.825" v="75"/>
        <pc:sldMkLst>
          <pc:docMk/>
          <pc:sldMk cId="138282280" sldId="3769"/>
        </pc:sldMkLst>
      </pc:sldChg>
      <pc:sldChg chg="del">
        <pc:chgData name="Mickey" userId="44c507a6-cca0-461f-8120-3bb7fbf35a3a" providerId="ADAL" clId="{1ED24CED-01C3-4671-BB5C-A312622FEEEC}" dt="2020-02-24T03:49:59.707" v="60" actId="47"/>
        <pc:sldMkLst>
          <pc:docMk/>
          <pc:sldMk cId="3762725315" sldId="4772"/>
        </pc:sldMkLst>
      </pc:sldChg>
      <pc:sldChg chg="del">
        <pc:chgData name="Mickey" userId="44c507a6-cca0-461f-8120-3bb7fbf35a3a" providerId="ADAL" clId="{1ED24CED-01C3-4671-BB5C-A312622FEEEC}" dt="2020-02-24T03:02:50.348" v="0" actId="47"/>
        <pc:sldMkLst>
          <pc:docMk/>
          <pc:sldMk cId="1122740285" sldId="4897"/>
        </pc:sldMkLst>
      </pc:sldChg>
      <pc:sldChg chg="modTransition">
        <pc:chgData name="Mickey" userId="44c507a6-cca0-461f-8120-3bb7fbf35a3a" providerId="ADAL" clId="{1ED24CED-01C3-4671-BB5C-A312622FEEEC}" dt="2020-02-24T03:49:44.774" v="58"/>
        <pc:sldMkLst>
          <pc:docMk/>
          <pc:sldMk cId="715841135" sldId="4966"/>
        </pc:sldMkLst>
      </pc:sldChg>
      <pc:sldChg chg="del">
        <pc:chgData name="Mickey" userId="44c507a6-cca0-461f-8120-3bb7fbf35a3a" providerId="ADAL" clId="{1ED24CED-01C3-4671-BB5C-A312622FEEEC}" dt="2020-02-24T03:50:26.760" v="61" actId="47"/>
        <pc:sldMkLst>
          <pc:docMk/>
          <pc:sldMk cId="3900309258" sldId="4978"/>
        </pc:sldMkLst>
      </pc:sldChg>
      <pc:sldChg chg="del">
        <pc:chgData name="Mickey" userId="44c507a6-cca0-461f-8120-3bb7fbf35a3a" providerId="ADAL" clId="{1ED24CED-01C3-4671-BB5C-A312622FEEEC}" dt="2020-02-24T03:50:29.325" v="62" actId="47"/>
        <pc:sldMkLst>
          <pc:docMk/>
          <pc:sldMk cId="2161360110" sldId="4979"/>
        </pc:sldMkLst>
      </pc:sldChg>
      <pc:sldChg chg="del">
        <pc:chgData name="Mickey" userId="44c507a6-cca0-461f-8120-3bb7fbf35a3a" providerId="ADAL" clId="{1ED24CED-01C3-4671-BB5C-A312622FEEEC}" dt="2020-02-24T03:50:31.272" v="63" actId="47"/>
        <pc:sldMkLst>
          <pc:docMk/>
          <pc:sldMk cId="773692131" sldId="4980"/>
        </pc:sldMkLst>
      </pc:sldChg>
      <pc:sldChg chg="del">
        <pc:chgData name="Mickey" userId="44c507a6-cca0-461f-8120-3bb7fbf35a3a" providerId="ADAL" clId="{1ED24CED-01C3-4671-BB5C-A312622FEEEC}" dt="2020-02-24T03:49:35.335" v="57" actId="47"/>
        <pc:sldMkLst>
          <pc:docMk/>
          <pc:sldMk cId="1548174627" sldId="5012"/>
        </pc:sldMkLst>
      </pc:sldChg>
      <pc:sldChg chg="modTransition">
        <pc:chgData name="Mickey" userId="44c507a6-cca0-461f-8120-3bb7fbf35a3a" providerId="ADAL" clId="{1ED24CED-01C3-4671-BB5C-A312622FEEEC}" dt="2020-02-24T03:50:56.498" v="66"/>
        <pc:sldMkLst>
          <pc:docMk/>
          <pc:sldMk cId="2278628357" sldId="8202"/>
        </pc:sldMkLst>
      </pc:sldChg>
      <pc:sldChg chg="del">
        <pc:chgData name="Mickey" userId="44c507a6-cca0-461f-8120-3bb7fbf35a3a" providerId="ADAL" clId="{1ED24CED-01C3-4671-BB5C-A312622FEEEC}" dt="2020-02-24T03:49:25.339" v="56" actId="47"/>
        <pc:sldMkLst>
          <pc:docMk/>
          <pc:sldMk cId="2834576185" sldId="9942"/>
        </pc:sldMkLst>
      </pc:sldChg>
      <pc:sldMasterChg chg="delSldLayout">
        <pc:chgData name="Mickey" userId="44c507a6-cca0-461f-8120-3bb7fbf35a3a" providerId="ADAL" clId="{1ED24CED-01C3-4671-BB5C-A312622FEEEC}" dt="2020-02-24T03:49:59.707" v="60" actId="47"/>
        <pc:sldMasterMkLst>
          <pc:docMk/>
          <pc:sldMasterMk cId="1569410594" sldId="2147484710"/>
        </pc:sldMasterMkLst>
        <pc:sldLayoutChg chg="del">
          <pc:chgData name="Mickey" userId="44c507a6-cca0-461f-8120-3bb7fbf35a3a" providerId="ADAL" clId="{1ED24CED-01C3-4671-BB5C-A312622FEEEC}" dt="2020-02-24T03:49:59.707" v="60" actId="47"/>
          <pc:sldLayoutMkLst>
            <pc:docMk/>
            <pc:sldMasterMk cId="1569410594" sldId="2147484710"/>
            <pc:sldLayoutMk cId="3884135737" sldId="2147484732"/>
          </pc:sldLayoutMkLst>
        </pc:sldLayoutChg>
      </pc:sldMasterChg>
      <pc:sldMasterChg chg="delSldLayout">
        <pc:chgData name="Mickey" userId="44c507a6-cca0-461f-8120-3bb7fbf35a3a" providerId="ADAL" clId="{1ED24CED-01C3-4671-BB5C-A312622FEEEC}" dt="2020-02-24T03:53:54.183" v="79" actId="2696"/>
        <pc:sldMasterMkLst>
          <pc:docMk/>
          <pc:sldMasterMk cId="1253448320" sldId="2147484798"/>
        </pc:sldMasterMkLst>
        <pc:sldLayoutChg chg="del">
          <pc:chgData name="Mickey" userId="44c507a6-cca0-461f-8120-3bb7fbf35a3a" providerId="ADAL" clId="{1ED24CED-01C3-4671-BB5C-A312622FEEEC}" dt="2020-02-24T03:53:43.288" v="78" actId="47"/>
          <pc:sldLayoutMkLst>
            <pc:docMk/>
            <pc:sldMasterMk cId="1253448320" sldId="2147484798"/>
            <pc:sldLayoutMk cId="1533149911" sldId="2147484826"/>
          </pc:sldLayoutMkLst>
        </pc:sldLayoutChg>
        <pc:sldLayoutChg chg="del">
          <pc:chgData name="Mickey" userId="44c507a6-cca0-461f-8120-3bb7fbf35a3a" providerId="ADAL" clId="{1ED24CED-01C3-4671-BB5C-A312622FEEEC}" dt="2020-02-24T03:53:54.183" v="79" actId="2696"/>
          <pc:sldLayoutMkLst>
            <pc:docMk/>
            <pc:sldMasterMk cId="1253448320" sldId="2147484798"/>
            <pc:sldLayoutMk cId="3827726035" sldId="2147484828"/>
          </pc:sldLayoutMkLst>
        </pc:sldLayoutChg>
      </pc:sldMasterChg>
    </pc:docChg>
  </pc:docChgLst>
  <pc:docChgLst>
    <pc:chgData name="Mickey Gousset" userId="44c507a6-cca0-461f-8120-3bb7fbf35a3a" providerId="ADAL" clId="{21E2C294-C03E-466B-B36A-94D04BF13CB9}"/>
    <pc:docChg chg="delSld modSld modSection">
      <pc:chgData name="Mickey Gousset" userId="44c507a6-cca0-461f-8120-3bb7fbf35a3a" providerId="ADAL" clId="{21E2C294-C03E-466B-B36A-94D04BF13CB9}" dt="2019-11-08T16:55:05.845" v="14" actId="6549"/>
      <pc:docMkLst>
        <pc:docMk/>
      </pc:docMkLst>
      <pc:sldChg chg="del">
        <pc:chgData name="Mickey Gousset" userId="44c507a6-cca0-461f-8120-3bb7fbf35a3a" providerId="ADAL" clId="{21E2C294-C03E-466B-B36A-94D04BF13CB9}" dt="2019-10-24T15:22:30.947" v="1" actId="2696"/>
        <pc:sldMkLst>
          <pc:docMk/>
          <pc:sldMk cId="3468256730" sldId="1747"/>
        </pc:sldMkLst>
      </pc:sldChg>
      <pc:sldChg chg="del">
        <pc:chgData name="Mickey Gousset" userId="44c507a6-cca0-461f-8120-3bb7fbf35a3a" providerId="ADAL" clId="{21E2C294-C03E-466B-B36A-94D04BF13CB9}" dt="2019-10-24T15:23:29.214" v="2" actId="2696"/>
        <pc:sldMkLst>
          <pc:docMk/>
          <pc:sldMk cId="3603342084" sldId="1748"/>
        </pc:sldMkLst>
      </pc:sldChg>
      <pc:sldChg chg="del">
        <pc:chgData name="Mickey Gousset" userId="44c507a6-cca0-461f-8120-3bb7fbf35a3a" providerId="ADAL" clId="{21E2C294-C03E-466B-B36A-94D04BF13CB9}" dt="2019-10-24T15:23:52.558" v="3" actId="2696"/>
        <pc:sldMkLst>
          <pc:docMk/>
          <pc:sldMk cId="4067638371" sldId="1749"/>
        </pc:sldMkLst>
      </pc:sldChg>
      <pc:sldChg chg="del">
        <pc:chgData name="Mickey Gousset" userId="44c507a6-cca0-461f-8120-3bb7fbf35a3a" providerId="ADAL" clId="{21E2C294-C03E-466B-B36A-94D04BF13CB9}" dt="2019-10-24T15:24:47.487" v="5" actId="2696"/>
        <pc:sldMkLst>
          <pc:docMk/>
          <pc:sldMk cId="138282280" sldId="3769"/>
        </pc:sldMkLst>
      </pc:sldChg>
      <pc:sldChg chg="modNotesTx">
        <pc:chgData name="Mickey Gousset" userId="44c507a6-cca0-461f-8120-3bb7fbf35a3a" providerId="ADAL" clId="{21E2C294-C03E-466B-B36A-94D04BF13CB9}" dt="2019-11-08T16:55:05.845" v="14" actId="6549"/>
        <pc:sldMkLst>
          <pc:docMk/>
          <pc:sldMk cId="1035913326" sldId="3830"/>
        </pc:sldMkLst>
      </pc:sldChg>
      <pc:sldChg chg="del">
        <pc:chgData name="Mickey Gousset" userId="44c507a6-cca0-461f-8120-3bb7fbf35a3a" providerId="ADAL" clId="{21E2C294-C03E-466B-B36A-94D04BF13CB9}" dt="2019-10-24T15:24:42.745" v="4" actId="2696"/>
        <pc:sldMkLst>
          <pc:docMk/>
          <pc:sldMk cId="3012048400" sldId="4775"/>
        </pc:sldMkLst>
      </pc:sldChg>
      <pc:sldChg chg="del">
        <pc:chgData name="Mickey Gousset" userId="44c507a6-cca0-461f-8120-3bb7fbf35a3a" providerId="ADAL" clId="{21E2C294-C03E-466B-B36A-94D04BF13CB9}" dt="2019-10-24T15:19:58.495" v="0" actId="2696"/>
        <pc:sldMkLst>
          <pc:docMk/>
          <pc:sldMk cId="3517034655" sldId="4892"/>
        </pc:sldMkLst>
      </pc:sldChg>
      <pc:sldChg chg="modSp">
        <pc:chgData name="Mickey Gousset" userId="44c507a6-cca0-461f-8120-3bb7fbf35a3a" providerId="ADAL" clId="{21E2C294-C03E-466B-B36A-94D04BF13CB9}" dt="2019-10-24T15:25:08.289" v="12" actId="20577"/>
        <pc:sldMkLst>
          <pc:docMk/>
          <pc:sldMk cId="1122740285" sldId="4897"/>
        </pc:sldMkLst>
        <pc:spChg chg="mod">
          <ac:chgData name="Mickey Gousset" userId="44c507a6-cca0-461f-8120-3bb7fbf35a3a" providerId="ADAL" clId="{21E2C294-C03E-466B-B36A-94D04BF13CB9}" dt="2019-10-24T15:25:08.289" v="12" actId="20577"/>
          <ac:spMkLst>
            <pc:docMk/>
            <pc:sldMk cId="1122740285" sldId="4897"/>
            <ac:spMk id="13" creationId="{E07B1E9D-BB82-4487-8A8A-98796903E7EA}"/>
          </ac:spMkLst>
        </pc:spChg>
      </pc:sldChg>
    </pc:docChg>
  </pc:docChgLst>
  <pc:docChgLst>
    <pc:chgData name="Mickey" userId="44c507a6-cca0-461f-8120-3bb7fbf35a3a" providerId="ADAL" clId="{D231E341-9511-4A65-8825-51C1E78940F3}"/>
    <pc:docChg chg="addSld delSld modSld sldOrd modSection">
      <pc:chgData name="Mickey" userId="44c507a6-cca0-461f-8120-3bb7fbf35a3a" providerId="ADAL" clId="{D231E341-9511-4A65-8825-51C1E78940F3}" dt="2020-01-31T16:42:38.411" v="99"/>
      <pc:docMkLst>
        <pc:docMk/>
      </pc:docMkLst>
      <pc:sldChg chg="del">
        <pc:chgData name="Mickey" userId="44c507a6-cca0-461f-8120-3bb7fbf35a3a" providerId="ADAL" clId="{D231E341-9511-4A65-8825-51C1E78940F3}" dt="2020-01-31T16:42:38.411" v="99"/>
        <pc:sldMkLst>
          <pc:docMk/>
          <pc:sldMk cId="1214447479" sldId="378"/>
        </pc:sldMkLst>
      </pc:sldChg>
      <pc:sldChg chg="del">
        <pc:chgData name="Mickey" userId="44c507a6-cca0-461f-8120-3bb7fbf35a3a" providerId="ADAL" clId="{D231E341-9511-4A65-8825-51C1E78940F3}" dt="2020-01-31T16:42:38.411" v="99"/>
        <pc:sldMkLst>
          <pc:docMk/>
          <pc:sldMk cId="1055823831" sldId="379"/>
        </pc:sldMkLst>
      </pc:sldChg>
      <pc:sldChg chg="del">
        <pc:chgData name="Mickey" userId="44c507a6-cca0-461f-8120-3bb7fbf35a3a" providerId="ADAL" clId="{D231E341-9511-4A65-8825-51C1E78940F3}" dt="2020-01-31T16:42:38.411" v="99"/>
        <pc:sldMkLst>
          <pc:docMk/>
          <pc:sldMk cId="2386542693" sldId="380"/>
        </pc:sldMkLst>
      </pc:sldChg>
      <pc:sldChg chg="del">
        <pc:chgData name="Mickey" userId="44c507a6-cca0-461f-8120-3bb7fbf35a3a" providerId="ADAL" clId="{D231E341-9511-4A65-8825-51C1E78940F3}" dt="2020-01-31T16:42:38.411" v="99"/>
        <pc:sldMkLst>
          <pc:docMk/>
          <pc:sldMk cId="2471611820" sldId="381"/>
        </pc:sldMkLst>
      </pc:sldChg>
      <pc:sldChg chg="ord">
        <pc:chgData name="Mickey" userId="44c507a6-cca0-461f-8120-3bb7fbf35a3a" providerId="ADAL" clId="{D231E341-9511-4A65-8825-51C1E78940F3}" dt="2020-01-31T16:05:00.389" v="10"/>
        <pc:sldMkLst>
          <pc:docMk/>
          <pc:sldMk cId="2936619562" sldId="1372"/>
        </pc:sldMkLst>
      </pc:sldChg>
      <pc:sldChg chg="del ord">
        <pc:chgData name="Mickey" userId="44c507a6-cca0-461f-8120-3bb7fbf35a3a" providerId="ADAL" clId="{D231E341-9511-4A65-8825-51C1E78940F3}" dt="2020-01-31T16:19:16.603" v="13" actId="47"/>
        <pc:sldMkLst>
          <pc:docMk/>
          <pc:sldMk cId="4074558055" sldId="1674"/>
        </pc:sldMkLst>
      </pc:sldChg>
      <pc:sldChg chg="ord">
        <pc:chgData name="Mickey" userId="44c507a6-cca0-461f-8120-3bb7fbf35a3a" providerId="ADAL" clId="{D231E341-9511-4A65-8825-51C1E78940F3}" dt="2020-01-31T15:53:05.254" v="6"/>
        <pc:sldMkLst>
          <pc:docMk/>
          <pc:sldMk cId="277500465" sldId="1675"/>
        </pc:sldMkLst>
      </pc:sldChg>
      <pc:sldChg chg="del">
        <pc:chgData name="Mickey" userId="44c507a6-cca0-461f-8120-3bb7fbf35a3a" providerId="ADAL" clId="{D231E341-9511-4A65-8825-51C1E78940F3}" dt="2020-01-31T16:21:45.690" v="16" actId="47"/>
        <pc:sldMkLst>
          <pc:docMk/>
          <pc:sldMk cId="1083041526" sldId="1741"/>
        </pc:sldMkLst>
      </pc:sldChg>
      <pc:sldChg chg="del">
        <pc:chgData name="Mickey" userId="44c507a6-cca0-461f-8120-3bb7fbf35a3a" providerId="ADAL" clId="{D231E341-9511-4A65-8825-51C1E78940F3}" dt="2020-01-31T15:44:56.694" v="1" actId="47"/>
        <pc:sldMkLst>
          <pc:docMk/>
          <pc:sldMk cId="2799774971" sldId="1843"/>
        </pc:sldMkLst>
      </pc:sldChg>
      <pc:sldChg chg="del">
        <pc:chgData name="Mickey" userId="44c507a6-cca0-461f-8120-3bb7fbf35a3a" providerId="ADAL" clId="{D231E341-9511-4A65-8825-51C1E78940F3}" dt="2020-01-31T16:11:12.554" v="11" actId="47"/>
        <pc:sldMkLst>
          <pc:docMk/>
          <pc:sldMk cId="138282280" sldId="3769"/>
        </pc:sldMkLst>
      </pc:sldChg>
      <pc:sldChg chg="del">
        <pc:chgData name="Mickey" userId="44c507a6-cca0-461f-8120-3bb7fbf35a3a" providerId="ADAL" clId="{D231E341-9511-4A65-8825-51C1E78940F3}" dt="2020-01-31T15:47:30.983" v="4" actId="47"/>
        <pc:sldMkLst>
          <pc:docMk/>
          <pc:sldMk cId="617436134" sldId="3785"/>
        </pc:sldMkLst>
      </pc:sldChg>
      <pc:sldChg chg="ord">
        <pc:chgData name="Mickey" userId="44c507a6-cca0-461f-8120-3bb7fbf35a3a" providerId="ADAL" clId="{D231E341-9511-4A65-8825-51C1E78940F3}" dt="2020-01-31T15:47:09.960" v="3"/>
        <pc:sldMkLst>
          <pc:docMk/>
          <pc:sldMk cId="2762358643" sldId="4896"/>
        </pc:sldMkLst>
      </pc:sldChg>
      <pc:sldChg chg="modTransition">
        <pc:chgData name="Mickey" userId="44c507a6-cca0-461f-8120-3bb7fbf35a3a" providerId="ADAL" clId="{D231E341-9511-4A65-8825-51C1E78940F3}" dt="2020-01-31T16:38:13.786" v="96"/>
        <pc:sldMkLst>
          <pc:docMk/>
          <pc:sldMk cId="3900309258" sldId="4978"/>
        </pc:sldMkLst>
      </pc:sldChg>
      <pc:sldChg chg="modTransition">
        <pc:chgData name="Mickey" userId="44c507a6-cca0-461f-8120-3bb7fbf35a3a" providerId="ADAL" clId="{D231E341-9511-4A65-8825-51C1E78940F3}" dt="2020-01-31T16:38:17.684" v="97"/>
        <pc:sldMkLst>
          <pc:docMk/>
          <pc:sldMk cId="2161360110" sldId="4979"/>
        </pc:sldMkLst>
      </pc:sldChg>
      <pc:sldChg chg="modTransition">
        <pc:chgData name="Mickey" userId="44c507a6-cca0-461f-8120-3bb7fbf35a3a" providerId="ADAL" clId="{D231E341-9511-4A65-8825-51C1E78940F3}" dt="2020-01-31T16:38:20.633" v="98"/>
        <pc:sldMkLst>
          <pc:docMk/>
          <pc:sldMk cId="773692131" sldId="4980"/>
        </pc:sldMkLst>
      </pc:sldChg>
      <pc:sldChg chg="del">
        <pc:chgData name="Mickey" userId="44c507a6-cca0-461f-8120-3bb7fbf35a3a" providerId="ADAL" clId="{D231E341-9511-4A65-8825-51C1E78940F3}" dt="2020-01-31T16:17:32.402" v="12" actId="47"/>
        <pc:sldMkLst>
          <pc:docMk/>
          <pc:sldMk cId="3109225480" sldId="4983"/>
        </pc:sldMkLst>
      </pc:sldChg>
      <pc:sldChg chg="del">
        <pc:chgData name="Mickey" userId="44c507a6-cca0-461f-8120-3bb7fbf35a3a" providerId="ADAL" clId="{D231E341-9511-4A65-8825-51C1E78940F3}" dt="2020-01-31T15:44:42.719" v="0"/>
        <pc:sldMkLst>
          <pc:docMk/>
          <pc:sldMk cId="176223332" sldId="5021"/>
        </pc:sldMkLst>
      </pc:sldChg>
      <pc:sldChg chg="add modTransition">
        <pc:chgData name="Mickey" userId="44c507a6-cca0-461f-8120-3bb7fbf35a3a" providerId="ADAL" clId="{D231E341-9511-4A65-8825-51C1E78940F3}" dt="2020-01-31T16:31:38.808" v="93"/>
        <pc:sldMkLst>
          <pc:docMk/>
          <pc:sldMk cId="2914950307" sldId="8194"/>
        </pc:sldMkLst>
      </pc:sldChg>
      <pc:sldChg chg="del">
        <pc:chgData name="Mickey" userId="44c507a6-cca0-461f-8120-3bb7fbf35a3a" providerId="ADAL" clId="{D231E341-9511-4A65-8825-51C1E78940F3}" dt="2020-01-31T16:37:10.252" v="94" actId="2696"/>
        <pc:sldMkLst>
          <pc:docMk/>
          <pc:sldMk cId="1873172042" sldId="8201"/>
        </pc:sldMkLst>
      </pc:sldChg>
      <pc:sldChg chg="add modTransition">
        <pc:chgData name="Mickey" userId="44c507a6-cca0-461f-8120-3bb7fbf35a3a" providerId="ADAL" clId="{D231E341-9511-4A65-8825-51C1E78940F3}" dt="2020-01-31T16:37:37.488" v="95"/>
        <pc:sldMkLst>
          <pc:docMk/>
          <pc:sldMk cId="2278628357" sldId="8202"/>
        </pc:sldMkLst>
      </pc:sldChg>
      <pc:sldChg chg="add del">
        <pc:chgData name="Mickey" userId="44c507a6-cca0-461f-8120-3bb7fbf35a3a" providerId="ADAL" clId="{D231E341-9511-4A65-8825-51C1E78940F3}" dt="2020-01-31T16:20:10.589" v="15"/>
        <pc:sldMkLst>
          <pc:docMk/>
          <pc:sldMk cId="3085892296" sldId="9944"/>
        </pc:sldMkLst>
      </pc:sldChg>
      <pc:sldChg chg="del">
        <pc:chgData name="Mickey" userId="44c507a6-cca0-461f-8120-3bb7fbf35a3a" providerId="ADAL" clId="{D231E341-9511-4A65-8825-51C1E78940F3}" dt="2020-01-31T16:25:31.051" v="92" actId="47"/>
        <pc:sldMkLst>
          <pc:docMk/>
          <pc:sldMk cId="1633884282" sldId="9952"/>
        </pc:sldMkLst>
      </pc:sldChg>
      <pc:sldChg chg="addSp modSp del modAnim">
        <pc:chgData name="Mickey" userId="44c507a6-cca0-461f-8120-3bb7fbf35a3a" providerId="ADAL" clId="{D231E341-9511-4A65-8825-51C1E78940F3}" dt="2020-01-31T16:25:29.290" v="91" actId="47"/>
        <pc:sldMkLst>
          <pc:docMk/>
          <pc:sldMk cId="1322266256" sldId="9954"/>
        </pc:sldMkLst>
        <pc:spChg chg="add mod">
          <ac:chgData name="Mickey" userId="44c507a6-cca0-461f-8120-3bb7fbf35a3a" providerId="ADAL" clId="{D231E341-9511-4A65-8825-51C1E78940F3}" dt="2020-01-31T16:24:04.343" v="87" actId="1037"/>
          <ac:spMkLst>
            <pc:docMk/>
            <pc:sldMk cId="1322266256" sldId="9954"/>
            <ac:spMk id="59" creationId="{FEF716FA-D00E-4074-AE2B-A638A81EC6DF}"/>
          </ac:spMkLst>
        </pc:spChg>
        <pc:grpChg chg="add mod">
          <ac:chgData name="Mickey" userId="44c507a6-cca0-461f-8120-3bb7fbf35a3a" providerId="ADAL" clId="{D231E341-9511-4A65-8825-51C1E78940F3}" dt="2020-01-31T16:24:04.343" v="87" actId="1037"/>
          <ac:grpSpMkLst>
            <pc:docMk/>
            <pc:sldMk cId="1322266256" sldId="9954"/>
            <ac:grpSpMk id="69" creationId="{AB93AE41-C876-4467-AD9E-D2083C27A8F9}"/>
          </ac:grpSpMkLst>
        </pc:grpChg>
        <pc:cxnChg chg="add mod">
          <ac:chgData name="Mickey" userId="44c507a6-cca0-461f-8120-3bb7fbf35a3a" providerId="ADAL" clId="{D231E341-9511-4A65-8825-51C1E78940F3}" dt="2020-01-31T16:24:04.343" v="87" actId="1037"/>
          <ac:cxnSpMkLst>
            <pc:docMk/>
            <pc:sldMk cId="1322266256" sldId="9954"/>
            <ac:cxnSpMk id="64" creationId="{593B43FF-E9ED-4FCC-AE36-8AA59AC08B62}"/>
          </ac:cxnSpMkLst>
        </pc:cxnChg>
      </pc:sldChg>
      <pc:sldChg chg="del">
        <pc:chgData name="Mickey" userId="44c507a6-cca0-461f-8120-3bb7fbf35a3a" providerId="ADAL" clId="{D231E341-9511-4A65-8825-51C1E78940F3}" dt="2020-01-31T16:22:45.047" v="17" actId="47"/>
        <pc:sldMkLst>
          <pc:docMk/>
          <pc:sldMk cId="3330092094" sldId="9955"/>
        </pc:sldMkLst>
      </pc:sldChg>
      <pc:sldMasterChg chg="delSldLayout">
        <pc:chgData name="Mickey" userId="44c507a6-cca0-461f-8120-3bb7fbf35a3a" providerId="ADAL" clId="{D231E341-9511-4A65-8825-51C1E78940F3}" dt="2020-01-31T16:21:45.690" v="16" actId="47"/>
        <pc:sldMasterMkLst>
          <pc:docMk/>
          <pc:sldMasterMk cId="4059602932" sldId="2147484475"/>
        </pc:sldMasterMkLst>
        <pc:sldLayoutChg chg="del">
          <pc:chgData name="Mickey" userId="44c507a6-cca0-461f-8120-3bb7fbf35a3a" providerId="ADAL" clId="{D231E341-9511-4A65-8825-51C1E78940F3}" dt="2020-01-31T16:21:45.690" v="16" actId="47"/>
          <pc:sldLayoutMkLst>
            <pc:docMk/>
            <pc:sldMasterMk cId="4059602932" sldId="2147484475"/>
            <pc:sldLayoutMk cId="2718883107" sldId="2147484520"/>
          </pc:sldLayoutMkLst>
        </pc:sldLayoutChg>
      </pc:sldMasterChg>
    </pc:docChg>
  </pc:docChgLst>
  <pc:docChgLst>
    <pc:chgData name="Mickey Gousset" userId="44c507a6-cca0-461f-8120-3bb7fbf35a3a" providerId="ADAL" clId="{310394C2-FD0E-4DE5-A7EF-43E16FDFE6D2}"/>
    <pc:docChg chg="custSel addSld delSld modSld sldOrd modSection">
      <pc:chgData name="Mickey Gousset" userId="44c507a6-cca0-461f-8120-3bb7fbf35a3a" providerId="ADAL" clId="{310394C2-FD0E-4DE5-A7EF-43E16FDFE6D2}" dt="2019-08-16T17:50:51.332" v="184"/>
      <pc:docMkLst>
        <pc:docMk/>
      </pc:docMkLst>
      <pc:sldChg chg="del">
        <pc:chgData name="Mickey Gousset" userId="44c507a6-cca0-461f-8120-3bb7fbf35a3a" providerId="ADAL" clId="{310394C2-FD0E-4DE5-A7EF-43E16FDFE6D2}" dt="2019-08-16T17:27:11.457" v="58" actId="2696"/>
        <pc:sldMkLst>
          <pc:docMk/>
          <pc:sldMk cId="1324663663" sldId="1667"/>
        </pc:sldMkLst>
      </pc:sldChg>
      <pc:sldChg chg="modSp">
        <pc:chgData name="Mickey Gousset" userId="44c507a6-cca0-461f-8120-3bb7fbf35a3a" providerId="ADAL" clId="{310394C2-FD0E-4DE5-A7EF-43E16FDFE6D2}" dt="2019-08-16T17:37:17.622" v="101" actId="20577"/>
        <pc:sldMkLst>
          <pc:docMk/>
          <pc:sldMk cId="980155908" sldId="1670"/>
        </pc:sldMkLst>
        <pc:graphicFrameChg chg="mod">
          <ac:chgData name="Mickey Gousset" userId="44c507a6-cca0-461f-8120-3bb7fbf35a3a" providerId="ADAL" clId="{310394C2-FD0E-4DE5-A7EF-43E16FDFE6D2}" dt="2019-08-16T17:37:17.622" v="101" actId="20577"/>
          <ac:graphicFrameMkLst>
            <pc:docMk/>
            <pc:sldMk cId="980155908" sldId="1670"/>
            <ac:graphicFrameMk id="4" creationId="{3A16E288-F038-419F-A00E-4E02F867F4B5}"/>
          </ac:graphicFrameMkLst>
        </pc:graphicFrameChg>
      </pc:sldChg>
      <pc:sldChg chg="modSp">
        <pc:chgData name="Mickey Gousset" userId="44c507a6-cca0-461f-8120-3bb7fbf35a3a" providerId="ADAL" clId="{310394C2-FD0E-4DE5-A7EF-43E16FDFE6D2}" dt="2019-08-16T17:37:32.797" v="102"/>
        <pc:sldMkLst>
          <pc:docMk/>
          <pc:sldMk cId="3410484762" sldId="1671"/>
        </pc:sldMkLst>
        <pc:graphicFrameChg chg="mod">
          <ac:chgData name="Mickey Gousset" userId="44c507a6-cca0-461f-8120-3bb7fbf35a3a" providerId="ADAL" clId="{310394C2-FD0E-4DE5-A7EF-43E16FDFE6D2}" dt="2019-08-16T17:37:32.797" v="102"/>
          <ac:graphicFrameMkLst>
            <pc:docMk/>
            <pc:sldMk cId="3410484762" sldId="1671"/>
            <ac:graphicFrameMk id="4" creationId="{3A16E288-F038-419F-A00E-4E02F867F4B5}"/>
          </ac:graphicFrameMkLst>
        </pc:graphicFrameChg>
      </pc:sldChg>
      <pc:sldChg chg="modTransition">
        <pc:chgData name="Mickey Gousset" userId="44c507a6-cca0-461f-8120-3bb7fbf35a3a" providerId="ADAL" clId="{310394C2-FD0E-4DE5-A7EF-43E16FDFE6D2}" dt="2019-08-16T17:50:51.332" v="184"/>
        <pc:sldMkLst>
          <pc:docMk/>
          <pc:sldMk cId="277500465" sldId="1675"/>
        </pc:sldMkLst>
      </pc:sldChg>
      <pc:sldChg chg="del">
        <pc:chgData name="Mickey Gousset" userId="44c507a6-cca0-461f-8120-3bb7fbf35a3a" providerId="ADAL" clId="{310394C2-FD0E-4DE5-A7EF-43E16FDFE6D2}" dt="2019-08-16T17:44:32.132" v="156" actId="2696"/>
        <pc:sldMkLst>
          <pc:docMk/>
          <pc:sldMk cId="3986184635" sldId="1679"/>
        </pc:sldMkLst>
      </pc:sldChg>
      <pc:sldChg chg="del">
        <pc:chgData name="Mickey Gousset" userId="44c507a6-cca0-461f-8120-3bb7fbf35a3a" providerId="ADAL" clId="{310394C2-FD0E-4DE5-A7EF-43E16FDFE6D2}" dt="2019-08-16T17:45:04.714" v="157" actId="2696"/>
        <pc:sldMkLst>
          <pc:docMk/>
          <pc:sldMk cId="4288750839" sldId="1679"/>
        </pc:sldMkLst>
      </pc:sldChg>
      <pc:sldChg chg="del">
        <pc:chgData name="Mickey Gousset" userId="44c507a6-cca0-461f-8120-3bb7fbf35a3a" providerId="ADAL" clId="{310394C2-FD0E-4DE5-A7EF-43E16FDFE6D2}" dt="2019-08-16T17:44:32.122" v="155" actId="2696"/>
        <pc:sldMkLst>
          <pc:docMk/>
          <pc:sldMk cId="3479809" sldId="1680"/>
        </pc:sldMkLst>
      </pc:sldChg>
      <pc:sldChg chg="ord">
        <pc:chgData name="Mickey Gousset" userId="44c507a6-cca0-461f-8120-3bb7fbf35a3a" providerId="ADAL" clId="{310394C2-FD0E-4DE5-A7EF-43E16FDFE6D2}" dt="2019-08-16T17:45:36.477" v="158"/>
        <pc:sldMkLst>
          <pc:docMk/>
          <pc:sldMk cId="2035396754" sldId="1680"/>
        </pc:sldMkLst>
      </pc:sldChg>
      <pc:sldChg chg="modSp">
        <pc:chgData name="Mickey Gousset" userId="44c507a6-cca0-461f-8120-3bb7fbf35a3a" providerId="ADAL" clId="{310394C2-FD0E-4DE5-A7EF-43E16FDFE6D2}" dt="2019-08-16T17:37:44.318" v="103"/>
        <pc:sldMkLst>
          <pc:docMk/>
          <pc:sldMk cId="3527688391" sldId="1681"/>
        </pc:sldMkLst>
        <pc:graphicFrameChg chg="mod">
          <ac:chgData name="Mickey Gousset" userId="44c507a6-cca0-461f-8120-3bb7fbf35a3a" providerId="ADAL" clId="{310394C2-FD0E-4DE5-A7EF-43E16FDFE6D2}" dt="2019-08-16T17:37:44.318" v="103"/>
          <ac:graphicFrameMkLst>
            <pc:docMk/>
            <pc:sldMk cId="3527688391" sldId="1681"/>
            <ac:graphicFrameMk id="4" creationId="{3A16E288-F038-419F-A00E-4E02F867F4B5}"/>
          </ac:graphicFrameMkLst>
        </pc:graphicFrameChg>
      </pc:sldChg>
      <pc:sldChg chg="modSp">
        <pc:chgData name="Mickey Gousset" userId="44c507a6-cca0-461f-8120-3bb7fbf35a3a" providerId="ADAL" clId="{310394C2-FD0E-4DE5-A7EF-43E16FDFE6D2}" dt="2019-08-16T17:37:53.153" v="104"/>
        <pc:sldMkLst>
          <pc:docMk/>
          <pc:sldMk cId="3717026922" sldId="1693"/>
        </pc:sldMkLst>
        <pc:graphicFrameChg chg="mod">
          <ac:chgData name="Mickey Gousset" userId="44c507a6-cca0-461f-8120-3bb7fbf35a3a" providerId="ADAL" clId="{310394C2-FD0E-4DE5-A7EF-43E16FDFE6D2}" dt="2019-08-16T17:37:53.153" v="104"/>
          <ac:graphicFrameMkLst>
            <pc:docMk/>
            <pc:sldMk cId="3717026922" sldId="1693"/>
            <ac:graphicFrameMk id="4" creationId="{3A16E288-F038-419F-A00E-4E02F867F4B5}"/>
          </ac:graphicFrameMkLst>
        </pc:graphicFrameChg>
      </pc:sldChg>
      <pc:sldChg chg="modTransition">
        <pc:chgData name="Mickey Gousset" userId="44c507a6-cca0-461f-8120-3bb7fbf35a3a" providerId="ADAL" clId="{310394C2-FD0E-4DE5-A7EF-43E16FDFE6D2}" dt="2019-08-16T17:32:00.627" v="63"/>
        <pc:sldMkLst>
          <pc:docMk/>
          <pc:sldMk cId="3011510157" sldId="1701"/>
        </pc:sldMkLst>
      </pc:sldChg>
      <pc:sldChg chg="modTransition">
        <pc:chgData name="Mickey Gousset" userId="44c507a6-cca0-461f-8120-3bb7fbf35a3a" providerId="ADAL" clId="{310394C2-FD0E-4DE5-A7EF-43E16FDFE6D2}" dt="2019-08-16T17:32:06.207" v="64"/>
        <pc:sldMkLst>
          <pc:docMk/>
          <pc:sldMk cId="57468448" sldId="1702"/>
        </pc:sldMkLst>
      </pc:sldChg>
      <pc:sldChg chg="modSp">
        <pc:chgData name="Mickey Gousset" userId="44c507a6-cca0-461f-8120-3bb7fbf35a3a" providerId="ADAL" clId="{310394C2-FD0E-4DE5-A7EF-43E16FDFE6D2}" dt="2019-08-16T17:38:04.514" v="105"/>
        <pc:sldMkLst>
          <pc:docMk/>
          <pc:sldMk cId="1320571065" sldId="1726"/>
        </pc:sldMkLst>
        <pc:graphicFrameChg chg="mod">
          <ac:chgData name="Mickey Gousset" userId="44c507a6-cca0-461f-8120-3bb7fbf35a3a" providerId="ADAL" clId="{310394C2-FD0E-4DE5-A7EF-43E16FDFE6D2}" dt="2019-08-16T17:38:04.514" v="105"/>
          <ac:graphicFrameMkLst>
            <pc:docMk/>
            <pc:sldMk cId="1320571065" sldId="1726"/>
            <ac:graphicFrameMk id="4" creationId="{3A16E288-F038-419F-A00E-4E02F867F4B5}"/>
          </ac:graphicFrameMkLst>
        </pc:graphicFrameChg>
      </pc:sldChg>
      <pc:sldChg chg="del">
        <pc:chgData name="Mickey Gousset" userId="44c507a6-cca0-461f-8120-3bb7fbf35a3a" providerId="ADAL" clId="{310394C2-FD0E-4DE5-A7EF-43E16FDFE6D2}" dt="2019-08-16T17:35:01.891" v="65" actId="2696"/>
        <pc:sldMkLst>
          <pc:docMk/>
          <pc:sldMk cId="4192898599" sldId="1732"/>
        </pc:sldMkLst>
      </pc:sldChg>
      <pc:sldChg chg="modSp">
        <pc:chgData name="Mickey Gousset" userId="44c507a6-cca0-461f-8120-3bb7fbf35a3a" providerId="ADAL" clId="{310394C2-FD0E-4DE5-A7EF-43E16FDFE6D2}" dt="2019-08-16T17:38:21.779" v="106"/>
        <pc:sldMkLst>
          <pc:docMk/>
          <pc:sldMk cId="2742458793" sldId="1735"/>
        </pc:sldMkLst>
        <pc:graphicFrameChg chg="mod">
          <ac:chgData name="Mickey Gousset" userId="44c507a6-cca0-461f-8120-3bb7fbf35a3a" providerId="ADAL" clId="{310394C2-FD0E-4DE5-A7EF-43E16FDFE6D2}" dt="2019-08-16T17:38:21.779" v="106"/>
          <ac:graphicFrameMkLst>
            <pc:docMk/>
            <pc:sldMk cId="2742458793" sldId="1735"/>
            <ac:graphicFrameMk id="4" creationId="{3A16E288-F038-419F-A00E-4E02F867F4B5}"/>
          </ac:graphicFrameMkLst>
        </pc:graphicFrameChg>
      </pc:sldChg>
      <pc:sldChg chg="del">
        <pc:chgData name="Mickey Gousset" userId="44c507a6-cca0-461f-8120-3bb7fbf35a3a" providerId="ADAL" clId="{310394C2-FD0E-4DE5-A7EF-43E16FDFE6D2}" dt="2019-08-16T17:38:51.942" v="109" actId="2696"/>
        <pc:sldMkLst>
          <pc:docMk/>
          <pc:sldMk cId="3673085048" sldId="1737"/>
        </pc:sldMkLst>
      </pc:sldChg>
      <pc:sldChg chg="del">
        <pc:chgData name="Mickey Gousset" userId="44c507a6-cca0-461f-8120-3bb7fbf35a3a" providerId="ADAL" clId="{310394C2-FD0E-4DE5-A7EF-43E16FDFE6D2}" dt="2019-08-16T17:39:52.422" v="110" actId="2696"/>
        <pc:sldMkLst>
          <pc:docMk/>
          <pc:sldMk cId="1414774660" sldId="1743"/>
        </pc:sldMkLst>
      </pc:sldChg>
      <pc:sldChg chg="add del setBg">
        <pc:chgData name="Mickey Gousset" userId="44c507a6-cca0-461f-8120-3bb7fbf35a3a" providerId="ADAL" clId="{310394C2-FD0E-4DE5-A7EF-43E16FDFE6D2}" dt="2019-08-16T17:27:42.059" v="60"/>
        <pc:sldMkLst>
          <pc:docMk/>
          <pc:sldMk cId="2799774971" sldId="1843"/>
        </pc:sldMkLst>
      </pc:sldChg>
      <pc:sldChg chg="del">
        <pc:chgData name="Mickey Gousset" userId="44c507a6-cca0-461f-8120-3bb7fbf35a3a" providerId="ADAL" clId="{310394C2-FD0E-4DE5-A7EF-43E16FDFE6D2}" dt="2019-08-16T17:27:54.219" v="61" actId="2696"/>
        <pc:sldMkLst>
          <pc:docMk/>
          <pc:sldMk cId="1259826411" sldId="3572"/>
        </pc:sldMkLst>
      </pc:sldChg>
      <pc:sldChg chg="del">
        <pc:chgData name="Mickey Gousset" userId="44c507a6-cca0-461f-8120-3bb7fbf35a3a" providerId="ADAL" clId="{310394C2-FD0E-4DE5-A7EF-43E16FDFE6D2}" dt="2019-08-16T17:38:45.380" v="107" actId="2696"/>
        <pc:sldMkLst>
          <pc:docMk/>
          <pc:sldMk cId="1310466989" sldId="3773"/>
        </pc:sldMkLst>
      </pc:sldChg>
      <pc:sldChg chg="del">
        <pc:chgData name="Mickey Gousset" userId="44c507a6-cca0-461f-8120-3bb7fbf35a3a" providerId="ADAL" clId="{310394C2-FD0E-4DE5-A7EF-43E16FDFE6D2}" dt="2019-08-16T17:38:47.397" v="108" actId="2696"/>
        <pc:sldMkLst>
          <pc:docMk/>
          <pc:sldMk cId="1043689114" sldId="3774"/>
        </pc:sldMkLst>
      </pc:sldChg>
      <pc:sldChg chg="modSp">
        <pc:chgData name="Mickey Gousset" userId="44c507a6-cca0-461f-8120-3bb7fbf35a3a" providerId="ADAL" clId="{310394C2-FD0E-4DE5-A7EF-43E16FDFE6D2}" dt="2019-08-16T17:40:16.894" v="154" actId="20577"/>
        <pc:sldMkLst>
          <pc:docMk/>
          <pc:sldMk cId="3669366108" sldId="4779"/>
        </pc:sldMkLst>
        <pc:spChg chg="mod">
          <ac:chgData name="Mickey Gousset" userId="44c507a6-cca0-461f-8120-3bb7fbf35a3a" providerId="ADAL" clId="{310394C2-FD0E-4DE5-A7EF-43E16FDFE6D2}" dt="2019-08-16T17:40:16.894" v="154" actId="20577"/>
          <ac:spMkLst>
            <pc:docMk/>
            <pc:sldMk cId="3669366108" sldId="4779"/>
            <ac:spMk id="7" creationId="{CC44A1E5-3B3E-45E4-9D7F-FE11A2AC47D3}"/>
          </ac:spMkLst>
        </pc:spChg>
      </pc:sldChg>
      <pc:sldChg chg="modSp add">
        <pc:chgData name="Mickey Gousset" userId="44c507a6-cca0-461f-8120-3bb7fbf35a3a" providerId="ADAL" clId="{310394C2-FD0E-4DE5-A7EF-43E16FDFE6D2}" dt="2019-08-16T17:48:12.707" v="183" actId="20577"/>
        <pc:sldMkLst>
          <pc:docMk/>
          <pc:sldMk cId="1122740285" sldId="4897"/>
        </pc:sldMkLst>
        <pc:spChg chg="mod">
          <ac:chgData name="Mickey Gousset" userId="44c507a6-cca0-461f-8120-3bb7fbf35a3a" providerId="ADAL" clId="{310394C2-FD0E-4DE5-A7EF-43E16FDFE6D2}" dt="2019-08-16T17:48:12.707" v="183" actId="20577"/>
          <ac:spMkLst>
            <pc:docMk/>
            <pc:sldMk cId="1122740285" sldId="4897"/>
            <ac:spMk id="7" creationId="{282B25D3-085A-41EC-928C-757A43D3ADBE}"/>
          </ac:spMkLst>
        </pc:spChg>
        <pc:spChg chg="mod">
          <ac:chgData name="Mickey Gousset" userId="44c507a6-cca0-461f-8120-3bb7fbf35a3a" providerId="ADAL" clId="{310394C2-FD0E-4DE5-A7EF-43E16FDFE6D2}" dt="2019-08-16T17:26:03.709" v="1" actId="207"/>
          <ac:spMkLst>
            <pc:docMk/>
            <pc:sldMk cId="1122740285" sldId="4897"/>
            <ac:spMk id="11" creationId="{76DE6CF5-5263-493F-B5EE-2887E87030C3}"/>
          </ac:spMkLst>
        </pc:spChg>
        <pc:spChg chg="mod">
          <ac:chgData name="Mickey Gousset" userId="44c507a6-cca0-461f-8120-3bb7fbf35a3a" providerId="ADAL" clId="{310394C2-FD0E-4DE5-A7EF-43E16FDFE6D2}" dt="2019-08-16T17:27:04.985" v="57" actId="20577"/>
          <ac:spMkLst>
            <pc:docMk/>
            <pc:sldMk cId="1122740285" sldId="4897"/>
            <ac:spMk id="13" creationId="{E07B1E9D-BB82-4487-8A8A-98796903E7EA}"/>
          </ac:spMkLst>
        </pc:spChg>
      </pc:sldChg>
      <pc:sldMasterChg chg="delSldLayout">
        <pc:chgData name="Mickey Gousset" userId="44c507a6-cca0-461f-8120-3bb7fbf35a3a" providerId="ADAL" clId="{310394C2-FD0E-4DE5-A7EF-43E16FDFE6D2}" dt="2019-08-16T17:27:54.220" v="62" actId="2696"/>
        <pc:sldMasterMkLst>
          <pc:docMk/>
          <pc:sldMasterMk cId="4059602932" sldId="2147484475"/>
        </pc:sldMasterMkLst>
        <pc:sldLayoutChg chg="del">
          <pc:chgData name="Mickey Gousset" userId="44c507a6-cca0-461f-8120-3bb7fbf35a3a" providerId="ADAL" clId="{310394C2-FD0E-4DE5-A7EF-43E16FDFE6D2}" dt="2019-08-16T17:27:54.220" v="62" actId="2696"/>
          <pc:sldLayoutMkLst>
            <pc:docMk/>
            <pc:sldMasterMk cId="4059602932" sldId="2147484475"/>
            <pc:sldLayoutMk cId="333821876" sldId="2147484624"/>
          </pc:sldLayoutMkLst>
        </pc:sldLayoutChg>
      </pc:sldMasterChg>
    </pc:docChg>
  </pc:docChgLst>
  <pc:docChgLst>
    <pc:chgData name="Mickey Gousset" userId="44c507a6-cca0-461f-8120-3bb7fbf35a3a" providerId="ADAL" clId="{7A77F3FB-D39F-4430-B365-E6584B4B68E6}"/>
    <pc:docChg chg="delSld modSection">
      <pc:chgData name="Mickey Gousset" userId="44c507a6-cca0-461f-8120-3bb7fbf35a3a" providerId="ADAL" clId="{7A77F3FB-D39F-4430-B365-E6584B4B68E6}" dt="2019-09-20T15:31:53.437" v="10" actId="2696"/>
      <pc:docMkLst>
        <pc:docMk/>
      </pc:docMkLst>
      <pc:sldChg chg="del">
        <pc:chgData name="Mickey Gousset" userId="44c507a6-cca0-461f-8120-3bb7fbf35a3a" providerId="ADAL" clId="{7A77F3FB-D39F-4430-B365-E6584B4B68E6}" dt="2019-09-20T15:31:24.446" v="3" actId="2696"/>
        <pc:sldMkLst>
          <pc:docMk/>
          <pc:sldMk cId="582763801" sldId="1700"/>
        </pc:sldMkLst>
      </pc:sldChg>
      <pc:sldChg chg="del">
        <pc:chgData name="Mickey Gousset" userId="44c507a6-cca0-461f-8120-3bb7fbf35a3a" providerId="ADAL" clId="{7A77F3FB-D39F-4430-B365-E6584B4B68E6}" dt="2019-09-20T15:31:27.339" v="4" actId="2696"/>
        <pc:sldMkLst>
          <pc:docMk/>
          <pc:sldMk cId="3011510157" sldId="1701"/>
        </pc:sldMkLst>
      </pc:sldChg>
      <pc:sldChg chg="del">
        <pc:chgData name="Mickey Gousset" userId="44c507a6-cca0-461f-8120-3bb7fbf35a3a" providerId="ADAL" clId="{7A77F3FB-D39F-4430-B365-E6584B4B68E6}" dt="2019-09-20T15:31:30.333" v="5" actId="2696"/>
        <pc:sldMkLst>
          <pc:docMk/>
          <pc:sldMk cId="57468448" sldId="1702"/>
        </pc:sldMkLst>
      </pc:sldChg>
      <pc:sldChg chg="del">
        <pc:chgData name="Mickey Gousset" userId="44c507a6-cca0-461f-8120-3bb7fbf35a3a" providerId="ADAL" clId="{7A77F3FB-D39F-4430-B365-E6584B4B68E6}" dt="2019-09-20T15:31:38.086" v="6" actId="2696"/>
        <pc:sldMkLst>
          <pc:docMk/>
          <pc:sldMk cId="564834929" sldId="1745"/>
        </pc:sldMkLst>
      </pc:sldChg>
      <pc:sldChg chg="del">
        <pc:chgData name="Mickey Gousset" userId="44c507a6-cca0-461f-8120-3bb7fbf35a3a" providerId="ADAL" clId="{7A77F3FB-D39F-4430-B365-E6584B4B68E6}" dt="2019-09-20T15:27:06.783" v="0" actId="2696"/>
        <pc:sldMkLst>
          <pc:docMk/>
          <pc:sldMk cId="187387504" sldId="3571"/>
        </pc:sldMkLst>
      </pc:sldChg>
      <pc:sldChg chg="del">
        <pc:chgData name="Mickey Gousset" userId="44c507a6-cca0-461f-8120-3bb7fbf35a3a" providerId="ADAL" clId="{7A77F3FB-D39F-4430-B365-E6584B4B68E6}" dt="2019-09-20T15:31:53.437" v="10" actId="2696"/>
        <pc:sldMkLst>
          <pc:docMk/>
          <pc:sldMk cId="475885332" sldId="3764"/>
        </pc:sldMkLst>
      </pc:sldChg>
      <pc:sldChg chg="del">
        <pc:chgData name="Mickey Gousset" userId="44c507a6-cca0-461f-8120-3bb7fbf35a3a" providerId="ADAL" clId="{7A77F3FB-D39F-4430-B365-E6584B4B68E6}" dt="2019-09-20T15:31:49.813" v="9" actId="2696"/>
        <pc:sldMkLst>
          <pc:docMk/>
          <pc:sldMk cId="3487824182" sldId="3765"/>
        </pc:sldMkLst>
      </pc:sldChg>
      <pc:sldChg chg="del">
        <pc:chgData name="Mickey Gousset" userId="44c507a6-cca0-461f-8120-3bb7fbf35a3a" providerId="ADAL" clId="{7A77F3FB-D39F-4430-B365-E6584B4B68E6}" dt="2019-09-20T15:31:45.245" v="7" actId="2696"/>
        <pc:sldMkLst>
          <pc:docMk/>
          <pc:sldMk cId="3762725315" sldId="4772"/>
        </pc:sldMkLst>
      </pc:sldChg>
      <pc:sldChg chg="del">
        <pc:chgData name="Mickey Gousset" userId="44c507a6-cca0-461f-8120-3bb7fbf35a3a" providerId="ADAL" clId="{7A77F3FB-D39F-4430-B365-E6584B4B68E6}" dt="2019-09-20T15:31:14.530" v="2" actId="2696"/>
        <pc:sldMkLst>
          <pc:docMk/>
          <pc:sldMk cId="2848290033" sldId="4895"/>
        </pc:sldMkLst>
      </pc:sldChg>
      <pc:sldMasterChg chg="delSldLayout">
        <pc:chgData name="Mickey Gousset" userId="44c507a6-cca0-461f-8120-3bb7fbf35a3a" providerId="ADAL" clId="{7A77F3FB-D39F-4430-B365-E6584B4B68E6}" dt="2019-09-20T15:31:45.257" v="8" actId="2696"/>
        <pc:sldMasterMkLst>
          <pc:docMk/>
          <pc:sldMasterMk cId="4059602932" sldId="2147484475"/>
        </pc:sldMasterMkLst>
        <pc:sldLayoutChg chg="del">
          <pc:chgData name="Mickey Gousset" userId="44c507a6-cca0-461f-8120-3bb7fbf35a3a" providerId="ADAL" clId="{7A77F3FB-D39F-4430-B365-E6584B4B68E6}" dt="2019-09-20T15:31:45.257" v="8" actId="2696"/>
          <pc:sldLayoutMkLst>
            <pc:docMk/>
            <pc:sldMasterMk cId="4059602932" sldId="2147484475"/>
            <pc:sldLayoutMk cId="2506606704" sldId="2147484580"/>
          </pc:sldLayoutMkLst>
        </pc:sldLayoutChg>
        <pc:sldLayoutChg chg="del">
          <pc:chgData name="Mickey Gousset" userId="44c507a6-cca0-461f-8120-3bb7fbf35a3a" providerId="ADAL" clId="{7A77F3FB-D39F-4430-B365-E6584B4B68E6}" dt="2019-09-20T15:27:06.820" v="1" actId="2696"/>
          <pc:sldLayoutMkLst>
            <pc:docMk/>
            <pc:sldMasterMk cId="4059602932" sldId="2147484475"/>
            <pc:sldLayoutMk cId="1830235851" sldId="2147484625"/>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anborton_microsoft_com/Documents/Presentations/DevOps%20CAT%20Team%20decks/Test%20Portfolio%20Balance%20and%20Reliabilit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anborton_microsoft_com/Documents/Presentations/DevOps%20CAT%20Team%20decks/Test%20Portfolio%20Balance%20and%20Reliabilit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Agile DevOps Test Portfolio 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Portfolio Balance'!$B$1</c:f>
              <c:strCache>
                <c:ptCount val="1"/>
                <c:pt idx="0">
                  <c:v>L0 Tests</c:v>
                </c:pt>
              </c:strCache>
            </c:strRef>
          </c:tx>
          <c:spPr>
            <a:solidFill>
              <a:schemeClr val="accent1"/>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Balance'!$B$2:$B$62</c:f>
              <c:numCache>
                <c:formatCode>General</c:formatCode>
                <c:ptCount val="61"/>
                <c:pt idx="0">
                  <c:v>2723</c:v>
                </c:pt>
                <c:pt idx="1">
                  <c:v>3744</c:v>
                </c:pt>
                <c:pt idx="2">
                  <c:v>4582</c:v>
                </c:pt>
                <c:pt idx="3">
                  <c:v>5297</c:v>
                </c:pt>
                <c:pt idx="4">
                  <c:v>5381</c:v>
                </c:pt>
                <c:pt idx="5">
                  <c:v>5831</c:v>
                </c:pt>
                <c:pt idx="6">
                  <c:v>6613</c:v>
                </c:pt>
                <c:pt idx="7">
                  <c:v>6684</c:v>
                </c:pt>
                <c:pt idx="8" formatCode="0">
                  <c:v>7232</c:v>
                </c:pt>
                <c:pt idx="9">
                  <c:v>7668</c:v>
                </c:pt>
                <c:pt idx="10">
                  <c:v>7983</c:v>
                </c:pt>
                <c:pt idx="11">
                  <c:v>8486</c:v>
                </c:pt>
                <c:pt idx="12">
                  <c:v>8908</c:v>
                </c:pt>
                <c:pt idx="13">
                  <c:v>9385</c:v>
                </c:pt>
                <c:pt idx="14">
                  <c:v>9385</c:v>
                </c:pt>
                <c:pt idx="15">
                  <c:v>10286</c:v>
                </c:pt>
                <c:pt idx="16">
                  <c:v>15968</c:v>
                </c:pt>
                <c:pt idx="17">
                  <c:v>18598</c:v>
                </c:pt>
                <c:pt idx="18">
                  <c:v>23272</c:v>
                </c:pt>
                <c:pt idx="19">
                  <c:v>24945</c:v>
                </c:pt>
                <c:pt idx="20">
                  <c:v>26594</c:v>
                </c:pt>
                <c:pt idx="21">
                  <c:v>27109</c:v>
                </c:pt>
                <c:pt idx="22">
                  <c:v>27807</c:v>
                </c:pt>
                <c:pt idx="23">
                  <c:v>28709</c:v>
                </c:pt>
                <c:pt idx="24">
                  <c:v>29787</c:v>
                </c:pt>
                <c:pt idx="25">
                  <c:v>34020</c:v>
                </c:pt>
                <c:pt idx="26">
                  <c:v>34983</c:v>
                </c:pt>
                <c:pt idx="27">
                  <c:v>35405</c:v>
                </c:pt>
                <c:pt idx="28">
                  <c:v>37404</c:v>
                </c:pt>
                <c:pt idx="29">
                  <c:v>38467</c:v>
                </c:pt>
                <c:pt idx="30">
                  <c:v>39412</c:v>
                </c:pt>
                <c:pt idx="31">
                  <c:v>40000</c:v>
                </c:pt>
                <c:pt idx="32">
                  <c:v>41452</c:v>
                </c:pt>
                <c:pt idx="33">
                  <c:v>44430</c:v>
                </c:pt>
                <c:pt idx="34">
                  <c:v>47909</c:v>
                </c:pt>
                <c:pt idx="35">
                  <c:v>49007</c:v>
                </c:pt>
                <c:pt idx="36">
                  <c:v>51113</c:v>
                </c:pt>
                <c:pt idx="37">
                  <c:v>51775</c:v>
                </c:pt>
                <c:pt idx="38">
                  <c:v>53664</c:v>
                </c:pt>
                <c:pt idx="39">
                  <c:v>55043</c:v>
                </c:pt>
                <c:pt idx="40">
                  <c:v>56077</c:v>
                </c:pt>
                <c:pt idx="41">
                  <c:v>56924</c:v>
                </c:pt>
                <c:pt idx="42">
                  <c:v>58365</c:v>
                </c:pt>
                <c:pt idx="43">
                  <c:v>60112</c:v>
                </c:pt>
                <c:pt idx="44">
                  <c:v>62262</c:v>
                </c:pt>
                <c:pt idx="45">
                  <c:v>64294</c:v>
                </c:pt>
                <c:pt idx="46">
                  <c:v>65315</c:v>
                </c:pt>
                <c:pt idx="47">
                  <c:v>67189</c:v>
                </c:pt>
                <c:pt idx="48">
                  <c:v>69244</c:v>
                </c:pt>
                <c:pt idx="49">
                  <c:v>70893</c:v>
                </c:pt>
                <c:pt idx="50">
                  <c:v>71721</c:v>
                </c:pt>
                <c:pt idx="51">
                  <c:v>72925</c:v>
                </c:pt>
                <c:pt idx="52">
                  <c:v>74361</c:v>
                </c:pt>
                <c:pt idx="53">
                  <c:v>73872</c:v>
                </c:pt>
                <c:pt idx="54">
                  <c:v>74592</c:v>
                </c:pt>
                <c:pt idx="55">
                  <c:v>75557</c:v>
                </c:pt>
                <c:pt idx="56">
                  <c:v>76637</c:v>
                </c:pt>
                <c:pt idx="57">
                  <c:v>77489</c:v>
                </c:pt>
                <c:pt idx="58">
                  <c:v>78020</c:v>
                </c:pt>
                <c:pt idx="59">
                  <c:v>76844</c:v>
                </c:pt>
                <c:pt idx="60">
                  <c:v>77590</c:v>
                </c:pt>
              </c:numCache>
            </c:numRef>
          </c:val>
          <c:extLst>
            <c:ext xmlns:c16="http://schemas.microsoft.com/office/drawing/2014/chart" uri="{C3380CC4-5D6E-409C-BE32-E72D297353CC}">
              <c16:uniqueId val="{00000000-94EA-43A2-BC3C-B5F67F9AF7F4}"/>
            </c:ext>
          </c:extLst>
        </c:ser>
        <c:ser>
          <c:idx val="1"/>
          <c:order val="1"/>
          <c:tx>
            <c:strRef>
              <c:f>'Test Portfolio Balance'!$C$1</c:f>
              <c:strCache>
                <c:ptCount val="1"/>
                <c:pt idx="0">
                  <c:v>L1 Tests</c:v>
                </c:pt>
              </c:strCache>
            </c:strRef>
          </c:tx>
          <c:spPr>
            <a:solidFill>
              <a:srgbClr val="0070C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Balance'!$C$2:$C$62</c:f>
              <c:numCache>
                <c:formatCode>General</c:formatCode>
                <c:ptCount val="61"/>
                <c:pt idx="3">
                  <c:v>888</c:v>
                </c:pt>
                <c:pt idx="4">
                  <c:v>958</c:v>
                </c:pt>
                <c:pt idx="5">
                  <c:v>2130</c:v>
                </c:pt>
                <c:pt idx="6">
                  <c:v>2241</c:v>
                </c:pt>
                <c:pt idx="7">
                  <c:v>2525</c:v>
                </c:pt>
                <c:pt idx="8" formatCode="0">
                  <c:v>3095</c:v>
                </c:pt>
                <c:pt idx="9">
                  <c:v>3753</c:v>
                </c:pt>
                <c:pt idx="10">
                  <c:v>4046</c:v>
                </c:pt>
                <c:pt idx="11">
                  <c:v>4215</c:v>
                </c:pt>
                <c:pt idx="12">
                  <c:v>3723</c:v>
                </c:pt>
                <c:pt idx="13">
                  <c:v>3786</c:v>
                </c:pt>
                <c:pt idx="14">
                  <c:v>3786</c:v>
                </c:pt>
                <c:pt idx="15">
                  <c:v>4166</c:v>
                </c:pt>
                <c:pt idx="16">
                  <c:v>479</c:v>
                </c:pt>
                <c:pt idx="17">
                  <c:v>1153</c:v>
                </c:pt>
                <c:pt idx="18">
                  <c:v>1465</c:v>
                </c:pt>
                <c:pt idx="19">
                  <c:v>1774</c:v>
                </c:pt>
                <c:pt idx="20">
                  <c:v>2177</c:v>
                </c:pt>
                <c:pt idx="21">
                  <c:v>2289</c:v>
                </c:pt>
                <c:pt idx="22">
                  <c:v>2438</c:v>
                </c:pt>
                <c:pt idx="23">
                  <c:v>2597</c:v>
                </c:pt>
                <c:pt idx="24">
                  <c:v>2735</c:v>
                </c:pt>
                <c:pt idx="25">
                  <c:v>2813</c:v>
                </c:pt>
                <c:pt idx="26">
                  <c:v>2935</c:v>
                </c:pt>
                <c:pt idx="27">
                  <c:v>2966</c:v>
                </c:pt>
                <c:pt idx="28">
                  <c:v>3127</c:v>
                </c:pt>
                <c:pt idx="29">
                  <c:v>3528</c:v>
                </c:pt>
                <c:pt idx="30">
                  <c:v>3592</c:v>
                </c:pt>
                <c:pt idx="31">
                  <c:v>3750</c:v>
                </c:pt>
                <c:pt idx="32">
                  <c:v>3849</c:v>
                </c:pt>
                <c:pt idx="33">
                  <c:v>3928</c:v>
                </c:pt>
                <c:pt idx="34">
                  <c:v>4023</c:v>
                </c:pt>
                <c:pt idx="35">
                  <c:v>4187</c:v>
                </c:pt>
                <c:pt idx="36">
                  <c:v>4310</c:v>
                </c:pt>
                <c:pt idx="37">
                  <c:v>4353</c:v>
                </c:pt>
                <c:pt idx="38">
                  <c:v>4470</c:v>
                </c:pt>
                <c:pt idx="39">
                  <c:v>4524</c:v>
                </c:pt>
                <c:pt idx="40">
                  <c:v>4675</c:v>
                </c:pt>
                <c:pt idx="41">
                  <c:v>4834</c:v>
                </c:pt>
                <c:pt idx="42">
                  <c:v>4955</c:v>
                </c:pt>
                <c:pt idx="43">
                  <c:v>5181</c:v>
                </c:pt>
                <c:pt idx="44">
                  <c:v>5365</c:v>
                </c:pt>
                <c:pt idx="45">
                  <c:v>5692</c:v>
                </c:pt>
                <c:pt idx="46">
                  <c:v>5698</c:v>
                </c:pt>
                <c:pt idx="47">
                  <c:v>5770</c:v>
                </c:pt>
                <c:pt idx="48">
                  <c:v>5828</c:v>
                </c:pt>
                <c:pt idx="49">
                  <c:v>5931</c:v>
                </c:pt>
                <c:pt idx="50">
                  <c:v>5988</c:v>
                </c:pt>
                <c:pt idx="51">
                  <c:v>6109</c:v>
                </c:pt>
                <c:pt idx="52">
                  <c:v>6193</c:v>
                </c:pt>
                <c:pt idx="53">
                  <c:v>6144</c:v>
                </c:pt>
                <c:pt idx="54">
                  <c:v>6227</c:v>
                </c:pt>
                <c:pt idx="55">
                  <c:v>6486</c:v>
                </c:pt>
                <c:pt idx="56">
                  <c:v>6589</c:v>
                </c:pt>
                <c:pt idx="57">
                  <c:v>6730</c:v>
                </c:pt>
                <c:pt idx="58">
                  <c:v>6835</c:v>
                </c:pt>
                <c:pt idx="59">
                  <c:v>6850</c:v>
                </c:pt>
                <c:pt idx="60">
                  <c:v>6906</c:v>
                </c:pt>
              </c:numCache>
            </c:numRef>
          </c:val>
          <c:extLst>
            <c:ext xmlns:c16="http://schemas.microsoft.com/office/drawing/2014/chart" uri="{C3380CC4-5D6E-409C-BE32-E72D297353CC}">
              <c16:uniqueId val="{00000001-94EA-43A2-BC3C-B5F67F9AF7F4}"/>
            </c:ext>
          </c:extLst>
        </c:ser>
        <c:ser>
          <c:idx val="2"/>
          <c:order val="2"/>
          <c:tx>
            <c:strRef>
              <c:f>'Test Portfolio Balance'!$D$1</c:f>
              <c:strCache>
                <c:ptCount val="1"/>
                <c:pt idx="0">
                  <c:v>L2 Tests</c:v>
                </c:pt>
              </c:strCache>
            </c:strRef>
          </c:tx>
          <c:spPr>
            <a:solidFill>
              <a:srgbClr val="00206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Balance'!$D$2:$D$62</c:f>
              <c:numCache>
                <c:formatCode>General</c:formatCode>
                <c:ptCount val="61"/>
                <c:pt idx="18">
                  <c:v>430</c:v>
                </c:pt>
                <c:pt idx="19">
                  <c:v>590</c:v>
                </c:pt>
                <c:pt idx="20">
                  <c:v>652</c:v>
                </c:pt>
                <c:pt idx="21">
                  <c:v>980</c:v>
                </c:pt>
                <c:pt idx="22">
                  <c:v>1102</c:v>
                </c:pt>
                <c:pt idx="23">
                  <c:v>1200</c:v>
                </c:pt>
                <c:pt idx="24">
                  <c:v>1410</c:v>
                </c:pt>
                <c:pt idx="25">
                  <c:v>1693</c:v>
                </c:pt>
                <c:pt idx="26">
                  <c:v>1858</c:v>
                </c:pt>
                <c:pt idx="27">
                  <c:v>1918</c:v>
                </c:pt>
                <c:pt idx="28">
                  <c:v>2068</c:v>
                </c:pt>
                <c:pt idx="29">
                  <c:v>2190</c:v>
                </c:pt>
                <c:pt idx="30">
                  <c:v>2585</c:v>
                </c:pt>
                <c:pt idx="31">
                  <c:v>2883</c:v>
                </c:pt>
                <c:pt idx="32">
                  <c:v>3021</c:v>
                </c:pt>
                <c:pt idx="33">
                  <c:v>3228</c:v>
                </c:pt>
                <c:pt idx="34">
                  <c:v>3469</c:v>
                </c:pt>
                <c:pt idx="35">
                  <c:v>3719</c:v>
                </c:pt>
                <c:pt idx="36">
                  <c:v>3917</c:v>
                </c:pt>
                <c:pt idx="37">
                  <c:v>3941</c:v>
                </c:pt>
                <c:pt idx="38">
                  <c:v>3965</c:v>
                </c:pt>
                <c:pt idx="39">
                  <c:v>3980</c:v>
                </c:pt>
                <c:pt idx="40">
                  <c:v>4179</c:v>
                </c:pt>
                <c:pt idx="41">
                  <c:v>4346</c:v>
                </c:pt>
                <c:pt idx="42">
                  <c:v>4416</c:v>
                </c:pt>
                <c:pt idx="43">
                  <c:v>4492</c:v>
                </c:pt>
                <c:pt idx="44">
                  <c:v>4728</c:v>
                </c:pt>
                <c:pt idx="45">
                  <c:v>4967</c:v>
                </c:pt>
                <c:pt idx="46">
                  <c:v>5143</c:v>
                </c:pt>
                <c:pt idx="47">
                  <c:v>5271</c:v>
                </c:pt>
                <c:pt idx="48">
                  <c:v>5593</c:v>
                </c:pt>
                <c:pt idx="49">
                  <c:v>5973</c:v>
                </c:pt>
                <c:pt idx="50">
                  <c:v>6211</c:v>
                </c:pt>
                <c:pt idx="51">
                  <c:v>6327</c:v>
                </c:pt>
                <c:pt idx="52">
                  <c:v>6496</c:v>
                </c:pt>
                <c:pt idx="53">
                  <c:v>6510</c:v>
                </c:pt>
                <c:pt idx="54">
                  <c:v>6560</c:v>
                </c:pt>
                <c:pt idx="55">
                  <c:v>6682</c:v>
                </c:pt>
                <c:pt idx="56">
                  <c:v>6779</c:v>
                </c:pt>
                <c:pt idx="57">
                  <c:v>6871</c:v>
                </c:pt>
                <c:pt idx="58">
                  <c:v>6860</c:v>
                </c:pt>
                <c:pt idx="59">
                  <c:v>6905</c:v>
                </c:pt>
                <c:pt idx="60">
                  <c:v>6851</c:v>
                </c:pt>
              </c:numCache>
            </c:numRef>
          </c:val>
          <c:extLst>
            <c:ext xmlns:c16="http://schemas.microsoft.com/office/drawing/2014/chart" uri="{C3380CC4-5D6E-409C-BE32-E72D297353CC}">
              <c16:uniqueId val="{00000002-94EA-43A2-BC3C-B5F67F9AF7F4}"/>
            </c:ext>
          </c:extLst>
        </c:ser>
        <c:ser>
          <c:idx val="3"/>
          <c:order val="3"/>
          <c:tx>
            <c:strRef>
              <c:f>'Test Portfolio Balance'!$E$1</c:f>
              <c:strCache>
                <c:ptCount val="1"/>
                <c:pt idx="0">
                  <c:v>TRA Tests</c:v>
                </c:pt>
              </c:strCache>
            </c:strRef>
          </c:tx>
          <c:spPr>
            <a:solidFill>
              <a:schemeClr val="accent2"/>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Balance'!$E$2:$E$62</c:f>
              <c:numCache>
                <c:formatCode>General</c:formatCode>
                <c:ptCount val="61"/>
                <c:pt idx="0">
                  <c:v>27054</c:v>
                </c:pt>
                <c:pt idx="1">
                  <c:v>24941</c:v>
                </c:pt>
                <c:pt idx="2">
                  <c:v>24135</c:v>
                </c:pt>
                <c:pt idx="3">
                  <c:v>24097</c:v>
                </c:pt>
                <c:pt idx="4">
                  <c:v>24381</c:v>
                </c:pt>
                <c:pt idx="5">
                  <c:v>25212</c:v>
                </c:pt>
                <c:pt idx="6">
                  <c:v>22198</c:v>
                </c:pt>
                <c:pt idx="7">
                  <c:v>21981</c:v>
                </c:pt>
                <c:pt idx="8">
                  <c:v>21908</c:v>
                </c:pt>
                <c:pt idx="9">
                  <c:v>19577</c:v>
                </c:pt>
                <c:pt idx="10">
                  <c:v>19529</c:v>
                </c:pt>
                <c:pt idx="11">
                  <c:v>19124</c:v>
                </c:pt>
                <c:pt idx="12">
                  <c:v>19098</c:v>
                </c:pt>
                <c:pt idx="13">
                  <c:v>19041</c:v>
                </c:pt>
                <c:pt idx="14">
                  <c:v>19041</c:v>
                </c:pt>
                <c:pt idx="15">
                  <c:v>18937</c:v>
                </c:pt>
                <c:pt idx="16">
                  <c:v>18749</c:v>
                </c:pt>
                <c:pt idx="17">
                  <c:v>18252</c:v>
                </c:pt>
                <c:pt idx="18">
                  <c:v>14983</c:v>
                </c:pt>
                <c:pt idx="19">
                  <c:v>12449</c:v>
                </c:pt>
                <c:pt idx="20">
                  <c:v>11959</c:v>
                </c:pt>
                <c:pt idx="21">
                  <c:v>10554</c:v>
                </c:pt>
                <c:pt idx="22">
                  <c:v>10070</c:v>
                </c:pt>
                <c:pt idx="23">
                  <c:v>9686</c:v>
                </c:pt>
                <c:pt idx="24">
                  <c:v>7500</c:v>
                </c:pt>
                <c:pt idx="25">
                  <c:v>4155</c:v>
                </c:pt>
                <c:pt idx="26">
                  <c:v>2199</c:v>
                </c:pt>
                <c:pt idx="27">
                  <c:v>3886</c:v>
                </c:pt>
                <c:pt idx="28">
                  <c:v>2254</c:v>
                </c:pt>
                <c:pt idx="29">
                  <c:v>1593</c:v>
                </c:pt>
                <c:pt idx="30">
                  <c:v>1519</c:v>
                </c:pt>
                <c:pt idx="31">
                  <c:v>1386</c:v>
                </c:pt>
                <c:pt idx="32">
                  <c:v>1386</c:v>
                </c:pt>
                <c:pt idx="33">
                  <c:v>755</c:v>
                </c:pt>
                <c:pt idx="34">
                  <c:v>181</c:v>
                </c:pt>
                <c:pt idx="35">
                  <c:v>136</c:v>
                </c:pt>
                <c:pt idx="36">
                  <c:v>6</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numCache>
            </c:numRef>
          </c:val>
          <c:extLst>
            <c:ext xmlns:c16="http://schemas.microsoft.com/office/drawing/2014/chart" uri="{C3380CC4-5D6E-409C-BE32-E72D297353CC}">
              <c16:uniqueId val="{00000003-94EA-43A2-BC3C-B5F67F9AF7F4}"/>
            </c:ext>
          </c:extLst>
        </c:ser>
        <c:dLbls>
          <c:showLegendKey val="0"/>
          <c:showVal val="0"/>
          <c:showCatName val="0"/>
          <c:showSerName val="0"/>
          <c:showPercent val="0"/>
          <c:showBubbleSize val="0"/>
        </c:dLbls>
        <c:gapWidth val="150"/>
        <c:axId val="719446168"/>
        <c:axId val="719445776"/>
      </c:barChart>
      <c:catAx>
        <c:axId val="719446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5776"/>
        <c:crosses val="autoZero"/>
        <c:auto val="1"/>
        <c:lblAlgn val="ctr"/>
        <c:lblOffset val="100"/>
        <c:noMultiLvlLbl val="0"/>
      </c:catAx>
      <c:valAx>
        <c:axId val="71944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Count of Tests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61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Agile DevOps Test Portfolio 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Portfolio Balance'!$B$1</c:f>
              <c:strCache>
                <c:ptCount val="1"/>
                <c:pt idx="0">
                  <c:v>L0 Tests</c:v>
                </c:pt>
              </c:strCache>
            </c:strRef>
          </c:tx>
          <c:spPr>
            <a:solidFill>
              <a:schemeClr val="accent1"/>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Balance'!$B$2:$B$62</c:f>
              <c:numCache>
                <c:formatCode>General</c:formatCode>
                <c:ptCount val="61"/>
                <c:pt idx="0">
                  <c:v>2723</c:v>
                </c:pt>
                <c:pt idx="1">
                  <c:v>3744</c:v>
                </c:pt>
                <c:pt idx="2">
                  <c:v>4582</c:v>
                </c:pt>
                <c:pt idx="3">
                  <c:v>5297</c:v>
                </c:pt>
                <c:pt idx="4">
                  <c:v>5381</c:v>
                </c:pt>
                <c:pt idx="5">
                  <c:v>5831</c:v>
                </c:pt>
                <c:pt idx="6">
                  <c:v>6613</c:v>
                </c:pt>
                <c:pt idx="7">
                  <c:v>6684</c:v>
                </c:pt>
                <c:pt idx="8" formatCode="0">
                  <c:v>7232</c:v>
                </c:pt>
                <c:pt idx="9">
                  <c:v>7668</c:v>
                </c:pt>
                <c:pt idx="10">
                  <c:v>7983</c:v>
                </c:pt>
                <c:pt idx="11">
                  <c:v>8486</c:v>
                </c:pt>
                <c:pt idx="12">
                  <c:v>8908</c:v>
                </c:pt>
                <c:pt idx="13">
                  <c:v>9385</c:v>
                </c:pt>
                <c:pt idx="14">
                  <c:v>9385</c:v>
                </c:pt>
                <c:pt idx="15">
                  <c:v>10286</c:v>
                </c:pt>
                <c:pt idx="16">
                  <c:v>15968</c:v>
                </c:pt>
                <c:pt idx="17">
                  <c:v>18598</c:v>
                </c:pt>
                <c:pt idx="18">
                  <c:v>23272</c:v>
                </c:pt>
                <c:pt idx="19">
                  <c:v>24945</c:v>
                </c:pt>
                <c:pt idx="20">
                  <c:v>26594</c:v>
                </c:pt>
                <c:pt idx="21">
                  <c:v>27109</c:v>
                </c:pt>
                <c:pt idx="22">
                  <c:v>27807</c:v>
                </c:pt>
                <c:pt idx="23">
                  <c:v>28709</c:v>
                </c:pt>
                <c:pt idx="24">
                  <c:v>29787</c:v>
                </c:pt>
                <c:pt idx="25">
                  <c:v>34020</c:v>
                </c:pt>
                <c:pt idx="26">
                  <c:v>34983</c:v>
                </c:pt>
                <c:pt idx="27">
                  <c:v>35405</c:v>
                </c:pt>
                <c:pt idx="28">
                  <c:v>37404</c:v>
                </c:pt>
                <c:pt idx="29">
                  <c:v>38467</c:v>
                </c:pt>
                <c:pt idx="30">
                  <c:v>39412</c:v>
                </c:pt>
                <c:pt idx="31">
                  <c:v>40000</c:v>
                </c:pt>
                <c:pt idx="32">
                  <c:v>41452</c:v>
                </c:pt>
                <c:pt idx="33">
                  <c:v>44430</c:v>
                </c:pt>
                <c:pt idx="34">
                  <c:v>47909</c:v>
                </c:pt>
                <c:pt idx="35">
                  <c:v>49007</c:v>
                </c:pt>
                <c:pt idx="36">
                  <c:v>51113</c:v>
                </c:pt>
                <c:pt idx="37">
                  <c:v>51775</c:v>
                </c:pt>
                <c:pt idx="38">
                  <c:v>53664</c:v>
                </c:pt>
                <c:pt idx="39">
                  <c:v>55043</c:v>
                </c:pt>
                <c:pt idx="40">
                  <c:v>56077</c:v>
                </c:pt>
                <c:pt idx="41">
                  <c:v>56924</c:v>
                </c:pt>
                <c:pt idx="42">
                  <c:v>58365</c:v>
                </c:pt>
                <c:pt idx="43">
                  <c:v>60112</c:v>
                </c:pt>
                <c:pt idx="44">
                  <c:v>62262</c:v>
                </c:pt>
                <c:pt idx="45">
                  <c:v>64294</c:v>
                </c:pt>
                <c:pt idx="46">
                  <c:v>65315</c:v>
                </c:pt>
                <c:pt idx="47">
                  <c:v>67189</c:v>
                </c:pt>
                <c:pt idx="48">
                  <c:v>69244</c:v>
                </c:pt>
                <c:pt idx="49">
                  <c:v>70893</c:v>
                </c:pt>
                <c:pt idx="50">
                  <c:v>71721</c:v>
                </c:pt>
                <c:pt idx="51">
                  <c:v>72925</c:v>
                </c:pt>
                <c:pt idx="52">
                  <c:v>74361</c:v>
                </c:pt>
                <c:pt idx="53">
                  <c:v>73872</c:v>
                </c:pt>
                <c:pt idx="54">
                  <c:v>74592</c:v>
                </c:pt>
                <c:pt idx="55">
                  <c:v>75557</c:v>
                </c:pt>
                <c:pt idx="56">
                  <c:v>76637</c:v>
                </c:pt>
                <c:pt idx="57">
                  <c:v>77489</c:v>
                </c:pt>
                <c:pt idx="58">
                  <c:v>78020</c:v>
                </c:pt>
                <c:pt idx="59">
                  <c:v>76844</c:v>
                </c:pt>
                <c:pt idx="60">
                  <c:v>77590</c:v>
                </c:pt>
              </c:numCache>
            </c:numRef>
          </c:val>
          <c:extLst>
            <c:ext xmlns:c16="http://schemas.microsoft.com/office/drawing/2014/chart" uri="{C3380CC4-5D6E-409C-BE32-E72D297353CC}">
              <c16:uniqueId val="{00000000-94EA-43A2-BC3C-B5F67F9AF7F4}"/>
            </c:ext>
          </c:extLst>
        </c:ser>
        <c:ser>
          <c:idx val="1"/>
          <c:order val="1"/>
          <c:tx>
            <c:strRef>
              <c:f>'Test Portfolio Balance'!$C$1</c:f>
              <c:strCache>
                <c:ptCount val="1"/>
                <c:pt idx="0">
                  <c:v>L1 Tests</c:v>
                </c:pt>
              </c:strCache>
            </c:strRef>
          </c:tx>
          <c:spPr>
            <a:solidFill>
              <a:srgbClr val="0070C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Balance'!$C$2:$C$62</c:f>
              <c:numCache>
                <c:formatCode>General</c:formatCode>
                <c:ptCount val="61"/>
                <c:pt idx="3">
                  <c:v>888</c:v>
                </c:pt>
                <c:pt idx="4">
                  <c:v>958</c:v>
                </c:pt>
                <c:pt idx="5">
                  <c:v>2130</c:v>
                </c:pt>
                <c:pt idx="6">
                  <c:v>2241</c:v>
                </c:pt>
                <c:pt idx="7">
                  <c:v>2525</c:v>
                </c:pt>
                <c:pt idx="8" formatCode="0">
                  <c:v>3095</c:v>
                </c:pt>
                <c:pt idx="9">
                  <c:v>3753</c:v>
                </c:pt>
                <c:pt idx="10">
                  <c:v>4046</c:v>
                </c:pt>
                <c:pt idx="11">
                  <c:v>4215</c:v>
                </c:pt>
                <c:pt idx="12">
                  <c:v>3723</c:v>
                </c:pt>
                <c:pt idx="13">
                  <c:v>3786</c:v>
                </c:pt>
                <c:pt idx="14">
                  <c:v>3786</c:v>
                </c:pt>
                <c:pt idx="15">
                  <c:v>4166</c:v>
                </c:pt>
                <c:pt idx="16">
                  <c:v>479</c:v>
                </c:pt>
                <c:pt idx="17">
                  <c:v>1153</c:v>
                </c:pt>
                <c:pt idx="18">
                  <c:v>1465</c:v>
                </c:pt>
                <c:pt idx="19">
                  <c:v>1774</c:v>
                </c:pt>
                <c:pt idx="20">
                  <c:v>2177</c:v>
                </c:pt>
                <c:pt idx="21">
                  <c:v>2289</c:v>
                </c:pt>
                <c:pt idx="22">
                  <c:v>2438</c:v>
                </c:pt>
                <c:pt idx="23">
                  <c:v>2597</c:v>
                </c:pt>
                <c:pt idx="24">
                  <c:v>2735</c:v>
                </c:pt>
                <c:pt idx="25">
                  <c:v>2813</c:v>
                </c:pt>
                <c:pt idx="26">
                  <c:v>2935</c:v>
                </c:pt>
                <c:pt idx="27">
                  <c:v>2966</c:v>
                </c:pt>
                <c:pt idx="28">
                  <c:v>3127</c:v>
                </c:pt>
                <c:pt idx="29">
                  <c:v>3528</c:v>
                </c:pt>
                <c:pt idx="30">
                  <c:v>3592</c:v>
                </c:pt>
                <c:pt idx="31">
                  <c:v>3750</c:v>
                </c:pt>
                <c:pt idx="32">
                  <c:v>3849</c:v>
                </c:pt>
                <c:pt idx="33">
                  <c:v>3928</c:v>
                </c:pt>
                <c:pt idx="34">
                  <c:v>4023</c:v>
                </c:pt>
                <c:pt idx="35">
                  <c:v>4187</c:v>
                </c:pt>
                <c:pt idx="36">
                  <c:v>4310</c:v>
                </c:pt>
                <c:pt idx="37">
                  <c:v>4353</c:v>
                </c:pt>
                <c:pt idx="38">
                  <c:v>4470</c:v>
                </c:pt>
                <c:pt idx="39">
                  <c:v>4524</c:v>
                </c:pt>
                <c:pt idx="40">
                  <c:v>4675</c:v>
                </c:pt>
                <c:pt idx="41">
                  <c:v>4834</c:v>
                </c:pt>
                <c:pt idx="42">
                  <c:v>4955</c:v>
                </c:pt>
                <c:pt idx="43">
                  <c:v>5181</c:v>
                </c:pt>
                <c:pt idx="44">
                  <c:v>5365</c:v>
                </c:pt>
                <c:pt idx="45">
                  <c:v>5692</c:v>
                </c:pt>
                <c:pt idx="46">
                  <c:v>5698</c:v>
                </c:pt>
                <c:pt idx="47">
                  <c:v>5770</c:v>
                </c:pt>
                <c:pt idx="48">
                  <c:v>5828</c:v>
                </c:pt>
                <c:pt idx="49">
                  <c:v>5931</c:v>
                </c:pt>
                <c:pt idx="50">
                  <c:v>5988</c:v>
                </c:pt>
                <c:pt idx="51">
                  <c:v>6109</c:v>
                </c:pt>
                <c:pt idx="52">
                  <c:v>6193</c:v>
                </c:pt>
                <c:pt idx="53">
                  <c:v>6144</c:v>
                </c:pt>
                <c:pt idx="54">
                  <c:v>6227</c:v>
                </c:pt>
                <c:pt idx="55">
                  <c:v>6486</c:v>
                </c:pt>
                <c:pt idx="56">
                  <c:v>6589</c:v>
                </c:pt>
                <c:pt idx="57">
                  <c:v>6730</c:v>
                </c:pt>
                <c:pt idx="58">
                  <c:v>6835</c:v>
                </c:pt>
                <c:pt idx="59">
                  <c:v>6850</c:v>
                </c:pt>
                <c:pt idx="60">
                  <c:v>6906</c:v>
                </c:pt>
              </c:numCache>
            </c:numRef>
          </c:val>
          <c:extLst>
            <c:ext xmlns:c16="http://schemas.microsoft.com/office/drawing/2014/chart" uri="{C3380CC4-5D6E-409C-BE32-E72D297353CC}">
              <c16:uniqueId val="{00000001-94EA-43A2-BC3C-B5F67F9AF7F4}"/>
            </c:ext>
          </c:extLst>
        </c:ser>
        <c:ser>
          <c:idx val="2"/>
          <c:order val="2"/>
          <c:tx>
            <c:strRef>
              <c:f>'Test Portfolio Balance'!$D$1</c:f>
              <c:strCache>
                <c:ptCount val="1"/>
                <c:pt idx="0">
                  <c:v>L2 Tests</c:v>
                </c:pt>
              </c:strCache>
            </c:strRef>
          </c:tx>
          <c:spPr>
            <a:solidFill>
              <a:srgbClr val="00206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Balance'!$D$2:$D$62</c:f>
              <c:numCache>
                <c:formatCode>General</c:formatCode>
                <c:ptCount val="61"/>
                <c:pt idx="18">
                  <c:v>430</c:v>
                </c:pt>
                <c:pt idx="19">
                  <c:v>590</c:v>
                </c:pt>
                <c:pt idx="20">
                  <c:v>652</c:v>
                </c:pt>
                <c:pt idx="21">
                  <c:v>980</c:v>
                </c:pt>
                <c:pt idx="22">
                  <c:v>1102</c:v>
                </c:pt>
                <c:pt idx="23">
                  <c:v>1200</c:v>
                </c:pt>
                <c:pt idx="24">
                  <c:v>1410</c:v>
                </c:pt>
                <c:pt idx="25">
                  <c:v>1693</c:v>
                </c:pt>
                <c:pt idx="26">
                  <c:v>1858</c:v>
                </c:pt>
                <c:pt idx="27">
                  <c:v>1918</c:v>
                </c:pt>
                <c:pt idx="28">
                  <c:v>2068</c:v>
                </c:pt>
                <c:pt idx="29">
                  <c:v>2190</c:v>
                </c:pt>
                <c:pt idx="30">
                  <c:v>2585</c:v>
                </c:pt>
                <c:pt idx="31">
                  <c:v>2883</c:v>
                </c:pt>
                <c:pt idx="32">
                  <c:v>3021</c:v>
                </c:pt>
                <c:pt idx="33">
                  <c:v>3228</c:v>
                </c:pt>
                <c:pt idx="34">
                  <c:v>3469</c:v>
                </c:pt>
                <c:pt idx="35">
                  <c:v>3719</c:v>
                </c:pt>
                <c:pt idx="36">
                  <c:v>3917</c:v>
                </c:pt>
                <c:pt idx="37">
                  <c:v>3941</c:v>
                </c:pt>
                <c:pt idx="38">
                  <c:v>3965</c:v>
                </c:pt>
                <c:pt idx="39">
                  <c:v>3980</c:v>
                </c:pt>
                <c:pt idx="40">
                  <c:v>4179</c:v>
                </c:pt>
                <c:pt idx="41">
                  <c:v>4346</c:v>
                </c:pt>
                <c:pt idx="42">
                  <c:v>4416</c:v>
                </c:pt>
                <c:pt idx="43">
                  <c:v>4492</c:v>
                </c:pt>
                <c:pt idx="44">
                  <c:v>4728</c:v>
                </c:pt>
                <c:pt idx="45">
                  <c:v>4967</c:v>
                </c:pt>
                <c:pt idx="46">
                  <c:v>5143</c:v>
                </c:pt>
                <c:pt idx="47">
                  <c:v>5271</c:v>
                </c:pt>
                <c:pt idx="48">
                  <c:v>5593</c:v>
                </c:pt>
                <c:pt idx="49">
                  <c:v>5973</c:v>
                </c:pt>
                <c:pt idx="50">
                  <c:v>6211</c:v>
                </c:pt>
                <c:pt idx="51">
                  <c:v>6327</c:v>
                </c:pt>
                <c:pt idx="52">
                  <c:v>6496</c:v>
                </c:pt>
                <c:pt idx="53">
                  <c:v>6510</c:v>
                </c:pt>
                <c:pt idx="54">
                  <c:v>6560</c:v>
                </c:pt>
                <c:pt idx="55">
                  <c:v>6682</c:v>
                </c:pt>
                <c:pt idx="56">
                  <c:v>6779</c:v>
                </c:pt>
                <c:pt idx="57">
                  <c:v>6871</c:v>
                </c:pt>
                <c:pt idx="58">
                  <c:v>6860</c:v>
                </c:pt>
                <c:pt idx="59">
                  <c:v>6905</c:v>
                </c:pt>
                <c:pt idx="60">
                  <c:v>6851</c:v>
                </c:pt>
              </c:numCache>
            </c:numRef>
          </c:val>
          <c:extLst>
            <c:ext xmlns:c16="http://schemas.microsoft.com/office/drawing/2014/chart" uri="{C3380CC4-5D6E-409C-BE32-E72D297353CC}">
              <c16:uniqueId val="{00000002-94EA-43A2-BC3C-B5F67F9AF7F4}"/>
            </c:ext>
          </c:extLst>
        </c:ser>
        <c:ser>
          <c:idx val="3"/>
          <c:order val="3"/>
          <c:tx>
            <c:strRef>
              <c:f>'Test Portfolio Balance'!$E$1</c:f>
              <c:strCache>
                <c:ptCount val="1"/>
                <c:pt idx="0">
                  <c:v>TRA Tests</c:v>
                </c:pt>
              </c:strCache>
            </c:strRef>
          </c:tx>
          <c:spPr>
            <a:solidFill>
              <a:schemeClr val="accent2"/>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Balance'!$E$2:$E$62</c:f>
              <c:numCache>
                <c:formatCode>General</c:formatCode>
                <c:ptCount val="61"/>
                <c:pt idx="0">
                  <c:v>27054</c:v>
                </c:pt>
                <c:pt idx="1">
                  <c:v>24941</c:v>
                </c:pt>
                <c:pt idx="2">
                  <c:v>24135</c:v>
                </c:pt>
                <c:pt idx="3">
                  <c:v>24097</c:v>
                </c:pt>
                <c:pt idx="4">
                  <c:v>24381</c:v>
                </c:pt>
                <c:pt idx="5">
                  <c:v>25212</c:v>
                </c:pt>
                <c:pt idx="6">
                  <c:v>22198</c:v>
                </c:pt>
                <c:pt idx="7">
                  <c:v>21981</c:v>
                </c:pt>
                <c:pt idx="8">
                  <c:v>21908</c:v>
                </c:pt>
                <c:pt idx="9">
                  <c:v>19577</c:v>
                </c:pt>
                <c:pt idx="10">
                  <c:v>19529</c:v>
                </c:pt>
                <c:pt idx="11">
                  <c:v>19124</c:v>
                </c:pt>
                <c:pt idx="12">
                  <c:v>19098</c:v>
                </c:pt>
                <c:pt idx="13">
                  <c:v>19041</c:v>
                </c:pt>
                <c:pt idx="14">
                  <c:v>19041</c:v>
                </c:pt>
                <c:pt idx="15">
                  <c:v>18937</c:v>
                </c:pt>
                <c:pt idx="16">
                  <c:v>18749</c:v>
                </c:pt>
                <c:pt idx="17">
                  <c:v>18252</c:v>
                </c:pt>
                <c:pt idx="18">
                  <c:v>14983</c:v>
                </c:pt>
                <c:pt idx="19">
                  <c:v>12449</c:v>
                </c:pt>
                <c:pt idx="20">
                  <c:v>11959</c:v>
                </c:pt>
                <c:pt idx="21">
                  <c:v>10554</c:v>
                </c:pt>
                <c:pt idx="22">
                  <c:v>10070</c:v>
                </c:pt>
                <c:pt idx="23">
                  <c:v>9686</c:v>
                </c:pt>
                <c:pt idx="24">
                  <c:v>7500</c:v>
                </c:pt>
                <c:pt idx="25">
                  <c:v>4155</c:v>
                </c:pt>
                <c:pt idx="26">
                  <c:v>2199</c:v>
                </c:pt>
                <c:pt idx="27">
                  <c:v>3886</c:v>
                </c:pt>
                <c:pt idx="28">
                  <c:v>2254</c:v>
                </c:pt>
                <c:pt idx="29">
                  <c:v>1593</c:v>
                </c:pt>
                <c:pt idx="30">
                  <c:v>1519</c:v>
                </c:pt>
                <c:pt idx="31">
                  <c:v>1386</c:v>
                </c:pt>
                <c:pt idx="32">
                  <c:v>1386</c:v>
                </c:pt>
                <c:pt idx="33">
                  <c:v>755</c:v>
                </c:pt>
                <c:pt idx="34">
                  <c:v>181</c:v>
                </c:pt>
                <c:pt idx="35">
                  <c:v>136</c:v>
                </c:pt>
                <c:pt idx="36">
                  <c:v>6</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numCache>
            </c:numRef>
          </c:val>
          <c:extLst>
            <c:ext xmlns:c16="http://schemas.microsoft.com/office/drawing/2014/chart" uri="{C3380CC4-5D6E-409C-BE32-E72D297353CC}">
              <c16:uniqueId val="{00000003-94EA-43A2-BC3C-B5F67F9AF7F4}"/>
            </c:ext>
          </c:extLst>
        </c:ser>
        <c:dLbls>
          <c:showLegendKey val="0"/>
          <c:showVal val="0"/>
          <c:showCatName val="0"/>
          <c:showSerName val="0"/>
          <c:showPercent val="0"/>
          <c:showBubbleSize val="0"/>
        </c:dLbls>
        <c:gapWidth val="150"/>
        <c:axId val="719446168"/>
        <c:axId val="719445776"/>
      </c:barChart>
      <c:catAx>
        <c:axId val="719446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5776"/>
        <c:crosses val="autoZero"/>
        <c:auto val="1"/>
        <c:lblAlgn val="ctr"/>
        <c:lblOffset val="100"/>
        <c:noMultiLvlLbl val="0"/>
      </c:catAx>
      <c:valAx>
        <c:axId val="71944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Count of Tests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61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AU"/>
              <a:t>Features delivered per year</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100"/>
        <c:overlap val="-24"/>
        <c:axId val="817106752"/>
        <c:axId val="817112984"/>
      </c:barChart>
      <c:catAx>
        <c:axId val="81710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12984"/>
        <c:crosses val="autoZero"/>
        <c:auto val="1"/>
        <c:lblAlgn val="ctr"/>
        <c:lblOffset val="100"/>
        <c:noMultiLvlLbl val="0"/>
      </c:catAx>
      <c:valAx>
        <c:axId val="817112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06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AU"/>
              <a:t>Features delivered per year</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spPr>
            <a:gradFill flip="none" rotWithShape="1">
              <a:gsLst>
                <a:gs pos="0">
                  <a:schemeClr val="accent4">
                    <a:lumMod val="75000"/>
                  </a:schemeClr>
                </a:gs>
                <a:gs pos="50000">
                  <a:srgbClr val="0078D7"/>
                </a:gs>
                <a:gs pos="100000">
                  <a:schemeClr val="accent4">
                    <a:lumMod val="60000"/>
                    <a:lumOff val="40000"/>
                  </a:schemeClr>
                </a:gs>
              </a:gsLst>
              <a:lin ang="16200000" scaled="1"/>
              <a:tileRect/>
            </a:gradFill>
            <a:ln w="9525" cap="flat" cmpd="sng" algn="ctr">
              <a:solidFill>
                <a:srgbClr val="0078D7"/>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Sheet1!$A$2:$A$9</c:f>
              <c:numCache>
                <c:formatCode>General</c:formatCode>
                <c:ptCount val="8"/>
                <c:pt idx="0">
                  <c:v>2012</c:v>
                </c:pt>
                <c:pt idx="1">
                  <c:v>2013</c:v>
                </c:pt>
                <c:pt idx="2">
                  <c:v>2014</c:v>
                </c:pt>
                <c:pt idx="3">
                  <c:v>2015</c:v>
                </c:pt>
                <c:pt idx="4">
                  <c:v>2016</c:v>
                </c:pt>
                <c:pt idx="5">
                  <c:v>2017</c:v>
                </c:pt>
                <c:pt idx="6">
                  <c:v>2018</c:v>
                </c:pt>
                <c:pt idx="7">
                  <c:v>2019</c:v>
                </c:pt>
              </c:numCache>
            </c:numRef>
          </c:cat>
          <c:val>
            <c:numRef>
              <c:f>Sheet1!$B$2:$B$9</c:f>
              <c:numCache>
                <c:formatCode>General</c:formatCode>
                <c:ptCount val="8"/>
                <c:pt idx="0">
                  <c:v>22</c:v>
                </c:pt>
                <c:pt idx="1">
                  <c:v>58</c:v>
                </c:pt>
                <c:pt idx="2">
                  <c:v>65</c:v>
                </c:pt>
                <c:pt idx="3">
                  <c:v>111</c:v>
                </c:pt>
                <c:pt idx="4">
                  <c:v>262</c:v>
                </c:pt>
                <c:pt idx="5">
                  <c:v>364</c:v>
                </c:pt>
                <c:pt idx="6">
                  <c:v>236</c:v>
                </c:pt>
                <c:pt idx="7">
                  <c:v>148</c:v>
                </c:pt>
              </c:numCache>
            </c:numRef>
          </c:val>
          <c:extLst>
            <c:ext xmlns:c16="http://schemas.microsoft.com/office/drawing/2014/chart" uri="{C3380CC4-5D6E-409C-BE32-E72D297353CC}">
              <c16:uniqueId val="{00000000-70F7-4045-81F0-1B67C9B8C4A2}"/>
            </c:ext>
          </c:extLst>
        </c:ser>
        <c:dLbls>
          <c:showLegendKey val="0"/>
          <c:showVal val="0"/>
          <c:showCatName val="0"/>
          <c:showSerName val="0"/>
          <c:showPercent val="0"/>
          <c:showBubbleSize val="0"/>
        </c:dLbls>
        <c:gapWidth val="100"/>
        <c:overlap val="-24"/>
        <c:axId val="817106752"/>
        <c:axId val="817112984"/>
      </c:barChart>
      <c:catAx>
        <c:axId val="81710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12984"/>
        <c:crosses val="autoZero"/>
        <c:auto val="1"/>
        <c:lblAlgn val="ctr"/>
        <c:lblOffset val="100"/>
        <c:noMultiLvlLbl val="0"/>
      </c:catAx>
      <c:valAx>
        <c:axId val="817112984"/>
        <c:scaling>
          <c:orientation val="minMax"/>
          <c:max val="4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06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ln>
          <a:solidFill>
            <a:srgbClr val="1783D9"/>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rgbClr val="1783D9"/>
        </a:solidFill>
        <a:ln w="165100" cap="flat">
          <a:solidFill>
            <a:srgbClr val="1783D9"/>
          </a:solidFill>
          <a:bevel/>
        </a:ln>
      </dgm:spPr>
      <dgm:t>
        <a:bodyPr/>
        <a:lstStyle/>
        <a:p>
          <a:endParaRPr lang="en-US"/>
        </a:p>
      </dgm:t>
    </dgm:pt>
    <dgm:pt modelId="{D8D80B6D-64B2-461A-9EC9-E728BCC1633F}">
      <dgm:prSet phldrT="[Text]"/>
      <dgm:spPr>
        <a:ln>
          <a:solidFill>
            <a:srgbClr val="1783D9"/>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ln>
          <a:solidFill>
            <a:srgbClr val="1783D9"/>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ln>
          <a:solidFill>
            <a:srgbClr val="1783D9"/>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ln>
          <a:solidFill>
            <a:srgbClr val="1783D9"/>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ln>
          <a:solidFill>
            <a:srgbClr val="1783D9"/>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4">
            <a:alpha val="80000"/>
          </a:schemeClr>
        </a:solidFill>
        <a:ln>
          <a:solidFill>
            <a:srgbClr val="0070C0">
              <a:alpha val="80000"/>
            </a:srgb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rgbClr val="0070C0">
              <a:alpha val="80000"/>
            </a:srgb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4">
            <a:alpha val="80000"/>
          </a:schemeClr>
        </a:solidFill>
        <a:ln>
          <a:solidFill>
            <a:srgbClr val="0070C0">
              <a:alpha val="80000"/>
            </a:srgb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rgbClr val="0070C0">
              <a:alpha val="80000"/>
            </a:srgb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4">
            <a:alpha val="80000"/>
          </a:schemeClr>
        </a:solidFill>
        <a:ln>
          <a:solidFill>
            <a:srgbClr val="0070C0">
              <a:alpha val="80000"/>
            </a:srgb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rgbClr val="0070C0">
              <a:alpha val="80000"/>
            </a:srgb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30E403-A12D-42F2-ADEC-028C5410435D}" type="doc">
      <dgm:prSet loTypeId="urn:microsoft.com/office/officeart/2005/8/layout/pyramid3" loCatId="pyramid" qsTypeId="urn:microsoft.com/office/officeart/2005/8/quickstyle/simple1" qsCatId="simple" csTypeId="urn:microsoft.com/office/officeart/2005/8/colors/accent1_2" csCatId="accent1" phldr="1"/>
      <dgm:spPr/>
    </dgm:pt>
    <dgm:pt modelId="{01BD96C9-0245-49DF-830D-DE3F73587F38}">
      <dgm:prSet phldrT="[Text]" custT="1"/>
      <dgm:spPr>
        <a:solidFill>
          <a:schemeClr val="accent4">
            <a:lumMod val="20000"/>
            <a:lumOff val="80000"/>
          </a:schemeClr>
        </a:solidFill>
      </dgm:spPr>
      <dgm:t>
        <a:bodyPr lIns="0" rIns="0"/>
        <a:lstStyle/>
        <a:p>
          <a:r>
            <a:rPr lang="en-US" sz="2800" dirty="0"/>
            <a:t>In-memory unit tests with no  dependencies</a:t>
          </a:r>
        </a:p>
      </dgm:t>
    </dgm:pt>
    <dgm:pt modelId="{7F92ADEF-2481-436C-9D6B-F6FAA2DB3E2C}" type="parTrans" cxnId="{39F105F8-0E67-48B6-B56F-A1A0525CA227}">
      <dgm:prSet/>
      <dgm:spPr/>
      <dgm:t>
        <a:bodyPr/>
        <a:lstStyle/>
        <a:p>
          <a:endParaRPr lang="en-US" sz="2800"/>
        </a:p>
      </dgm:t>
    </dgm:pt>
    <dgm:pt modelId="{0830CF32-341E-4D2D-A692-662A7B0FC3AB}" type="sibTrans" cxnId="{39F105F8-0E67-48B6-B56F-A1A0525CA227}">
      <dgm:prSet/>
      <dgm:spPr/>
      <dgm:t>
        <a:bodyPr/>
        <a:lstStyle/>
        <a:p>
          <a:endParaRPr lang="en-US" sz="2800"/>
        </a:p>
      </dgm:t>
    </dgm:pt>
    <dgm:pt modelId="{D5FC5518-0763-4077-9273-7A324E78DADB}">
      <dgm:prSet phldrT="[Text]" custT="1"/>
      <dgm:spPr>
        <a:solidFill>
          <a:schemeClr val="accent4">
            <a:lumMod val="40000"/>
            <a:lumOff val="60000"/>
          </a:schemeClr>
        </a:solidFill>
      </dgm:spPr>
      <dgm:t>
        <a:bodyPr/>
        <a:lstStyle/>
        <a:p>
          <a:r>
            <a:rPr lang="en-US" sz="2800" dirty="0"/>
            <a:t>Unit tests with dependencies e.g. SQL</a:t>
          </a:r>
        </a:p>
      </dgm:t>
    </dgm:pt>
    <dgm:pt modelId="{E1C914C1-1443-4949-9A33-840353BB070F}" type="parTrans" cxnId="{DF43B0C9-A2A9-4CF4-9A9E-88B9A31198B9}">
      <dgm:prSet/>
      <dgm:spPr/>
      <dgm:t>
        <a:bodyPr/>
        <a:lstStyle/>
        <a:p>
          <a:endParaRPr lang="en-US" sz="2800"/>
        </a:p>
      </dgm:t>
    </dgm:pt>
    <dgm:pt modelId="{6D9560F9-8878-46C1-986E-78CAE2B0DB43}" type="sibTrans" cxnId="{DF43B0C9-A2A9-4CF4-9A9E-88B9A31198B9}">
      <dgm:prSet/>
      <dgm:spPr/>
      <dgm:t>
        <a:bodyPr/>
        <a:lstStyle/>
        <a:p>
          <a:endParaRPr lang="en-US" sz="2800"/>
        </a:p>
      </dgm:t>
    </dgm:pt>
    <dgm:pt modelId="{3E9DF5A8-E284-4ABF-B0BB-77D3ADB8576E}">
      <dgm:prSet phldrT="[Text]" custT="1"/>
      <dgm:spPr>
        <a:solidFill>
          <a:schemeClr val="accent4">
            <a:lumMod val="60000"/>
            <a:lumOff val="40000"/>
          </a:schemeClr>
        </a:solidFill>
      </dgm:spPr>
      <dgm:t>
        <a:bodyPr/>
        <a:lstStyle/>
        <a:p>
          <a:r>
            <a:rPr lang="en-US" sz="2800" dirty="0"/>
            <a:t>Functional tests against APIs</a:t>
          </a:r>
        </a:p>
      </dgm:t>
    </dgm:pt>
    <dgm:pt modelId="{0AA0C926-B904-4C39-B53B-4E57C77A5903}" type="parTrans" cxnId="{ADFD0D0C-5072-45BB-A578-E044CFCEB792}">
      <dgm:prSet/>
      <dgm:spPr/>
      <dgm:t>
        <a:bodyPr/>
        <a:lstStyle/>
        <a:p>
          <a:endParaRPr lang="en-US" sz="2800"/>
        </a:p>
      </dgm:t>
    </dgm:pt>
    <dgm:pt modelId="{AAB56BF2-56A7-425E-A2E4-CEE52FE45508}" type="sibTrans" cxnId="{ADFD0D0C-5072-45BB-A578-E044CFCEB792}">
      <dgm:prSet/>
      <dgm:spPr/>
      <dgm:t>
        <a:bodyPr/>
        <a:lstStyle/>
        <a:p>
          <a:endParaRPr lang="en-US" sz="2800"/>
        </a:p>
      </dgm:t>
    </dgm:pt>
    <dgm:pt modelId="{A91D90FA-F3EA-4FA3-9B81-F763F6988A48}">
      <dgm:prSet phldrT="[Text]" custT="1"/>
      <dgm:spPr/>
      <dgm:t>
        <a:bodyPr bIns="548640"/>
        <a:lstStyle/>
        <a:p>
          <a:r>
            <a:rPr lang="en-US" sz="2800" dirty="0"/>
            <a:t>PROD</a:t>
          </a:r>
        </a:p>
      </dgm:t>
    </dgm:pt>
    <dgm:pt modelId="{C7A7CA98-2E4E-4E3B-B875-5FDB6C093CF1}" type="parTrans" cxnId="{99BDCB8A-4006-4CF8-92DC-C62AB72027E5}">
      <dgm:prSet/>
      <dgm:spPr/>
      <dgm:t>
        <a:bodyPr/>
        <a:lstStyle/>
        <a:p>
          <a:endParaRPr lang="en-US"/>
        </a:p>
      </dgm:t>
    </dgm:pt>
    <dgm:pt modelId="{3A79351C-72FE-42DF-8F0C-783144B92C08}" type="sibTrans" cxnId="{99BDCB8A-4006-4CF8-92DC-C62AB72027E5}">
      <dgm:prSet/>
      <dgm:spPr/>
      <dgm:t>
        <a:bodyPr/>
        <a:lstStyle/>
        <a:p>
          <a:endParaRPr lang="en-US"/>
        </a:p>
      </dgm:t>
    </dgm:pt>
    <dgm:pt modelId="{309ECB59-C7C5-4F55-9098-B862838F5F78}" type="pres">
      <dgm:prSet presAssocID="{4E30E403-A12D-42F2-ADEC-028C5410435D}" presName="Name0" presStyleCnt="0">
        <dgm:presLayoutVars>
          <dgm:dir/>
          <dgm:animLvl val="lvl"/>
          <dgm:resizeHandles val="exact"/>
        </dgm:presLayoutVars>
      </dgm:prSet>
      <dgm:spPr/>
    </dgm:pt>
    <dgm:pt modelId="{54B5272E-030B-44DE-ADD5-8B85899319C0}" type="pres">
      <dgm:prSet presAssocID="{01BD96C9-0245-49DF-830D-DE3F73587F38}" presName="Name8" presStyleCnt="0"/>
      <dgm:spPr/>
    </dgm:pt>
    <dgm:pt modelId="{2321DE25-0BE4-4072-8FA0-B6EBF99E8B8C}" type="pres">
      <dgm:prSet presAssocID="{01BD96C9-0245-49DF-830D-DE3F73587F38}" presName="level" presStyleLbl="node1" presStyleIdx="0" presStyleCnt="4">
        <dgm:presLayoutVars>
          <dgm:chMax val="1"/>
          <dgm:bulletEnabled val="1"/>
        </dgm:presLayoutVars>
      </dgm:prSet>
      <dgm:spPr/>
    </dgm:pt>
    <dgm:pt modelId="{5EDA804E-7738-4C21-B8DF-12CC6ED4D087}" type="pres">
      <dgm:prSet presAssocID="{01BD96C9-0245-49DF-830D-DE3F73587F38}" presName="levelTx" presStyleLbl="revTx" presStyleIdx="0" presStyleCnt="0">
        <dgm:presLayoutVars>
          <dgm:chMax val="1"/>
          <dgm:bulletEnabled val="1"/>
        </dgm:presLayoutVars>
      </dgm:prSet>
      <dgm:spPr/>
    </dgm:pt>
    <dgm:pt modelId="{F791D730-73CE-427F-9939-F55934695CF6}" type="pres">
      <dgm:prSet presAssocID="{D5FC5518-0763-4077-9273-7A324E78DADB}" presName="Name8" presStyleCnt="0"/>
      <dgm:spPr/>
    </dgm:pt>
    <dgm:pt modelId="{CC412287-56F8-4560-B799-7F9BB22AACD4}" type="pres">
      <dgm:prSet presAssocID="{D5FC5518-0763-4077-9273-7A324E78DADB}" presName="level" presStyleLbl="node1" presStyleIdx="1" presStyleCnt="4">
        <dgm:presLayoutVars>
          <dgm:chMax val="1"/>
          <dgm:bulletEnabled val="1"/>
        </dgm:presLayoutVars>
      </dgm:prSet>
      <dgm:spPr/>
    </dgm:pt>
    <dgm:pt modelId="{5043B4F9-D605-429D-B731-04725918F37D}" type="pres">
      <dgm:prSet presAssocID="{D5FC5518-0763-4077-9273-7A324E78DADB}" presName="levelTx" presStyleLbl="revTx" presStyleIdx="0" presStyleCnt="0">
        <dgm:presLayoutVars>
          <dgm:chMax val="1"/>
          <dgm:bulletEnabled val="1"/>
        </dgm:presLayoutVars>
      </dgm:prSet>
      <dgm:spPr/>
    </dgm:pt>
    <dgm:pt modelId="{BFE85A75-6837-4761-86C7-16DA3AEE1644}" type="pres">
      <dgm:prSet presAssocID="{3E9DF5A8-E284-4ABF-B0BB-77D3ADB8576E}" presName="Name8" presStyleCnt="0"/>
      <dgm:spPr/>
    </dgm:pt>
    <dgm:pt modelId="{50DD84C6-6078-4F72-9E46-7F3B13BA7413}" type="pres">
      <dgm:prSet presAssocID="{3E9DF5A8-E284-4ABF-B0BB-77D3ADB8576E}" presName="level" presStyleLbl="node1" presStyleIdx="2" presStyleCnt="4">
        <dgm:presLayoutVars>
          <dgm:chMax val="1"/>
          <dgm:bulletEnabled val="1"/>
        </dgm:presLayoutVars>
      </dgm:prSet>
      <dgm:spPr/>
    </dgm:pt>
    <dgm:pt modelId="{15DC00D1-956B-46F6-B4C3-4D4C309CC41B}" type="pres">
      <dgm:prSet presAssocID="{3E9DF5A8-E284-4ABF-B0BB-77D3ADB8576E}" presName="levelTx" presStyleLbl="revTx" presStyleIdx="0" presStyleCnt="0">
        <dgm:presLayoutVars>
          <dgm:chMax val="1"/>
          <dgm:bulletEnabled val="1"/>
        </dgm:presLayoutVars>
      </dgm:prSet>
      <dgm:spPr/>
    </dgm:pt>
    <dgm:pt modelId="{3CCA497C-86FC-41B3-A69A-F696E14F77CB}" type="pres">
      <dgm:prSet presAssocID="{A91D90FA-F3EA-4FA3-9B81-F763F6988A48}" presName="Name8" presStyleCnt="0"/>
      <dgm:spPr/>
    </dgm:pt>
    <dgm:pt modelId="{1BAE8C95-F7D1-43B3-A540-65AA1A872555}" type="pres">
      <dgm:prSet presAssocID="{A91D90FA-F3EA-4FA3-9B81-F763F6988A48}" presName="level" presStyleLbl="node1" presStyleIdx="3" presStyleCnt="4">
        <dgm:presLayoutVars>
          <dgm:chMax val="1"/>
          <dgm:bulletEnabled val="1"/>
        </dgm:presLayoutVars>
      </dgm:prSet>
      <dgm:spPr/>
    </dgm:pt>
    <dgm:pt modelId="{E82FDC02-47AE-43B0-92E7-A00E93F04BE9}" type="pres">
      <dgm:prSet presAssocID="{A91D90FA-F3EA-4FA3-9B81-F763F6988A48}" presName="levelTx" presStyleLbl="revTx" presStyleIdx="0" presStyleCnt="0">
        <dgm:presLayoutVars>
          <dgm:chMax val="1"/>
          <dgm:bulletEnabled val="1"/>
        </dgm:presLayoutVars>
      </dgm:prSet>
      <dgm:spPr/>
    </dgm:pt>
  </dgm:ptLst>
  <dgm:cxnLst>
    <dgm:cxn modelId="{ADFD0D0C-5072-45BB-A578-E044CFCEB792}" srcId="{4E30E403-A12D-42F2-ADEC-028C5410435D}" destId="{3E9DF5A8-E284-4ABF-B0BB-77D3ADB8576E}" srcOrd="2" destOrd="0" parTransId="{0AA0C926-B904-4C39-B53B-4E57C77A5903}" sibTransId="{AAB56BF2-56A7-425E-A2E4-CEE52FE45508}"/>
    <dgm:cxn modelId="{9F43F338-0ECE-47CD-B487-3F75C383434E}" type="presOf" srcId="{A91D90FA-F3EA-4FA3-9B81-F763F6988A48}" destId="{1BAE8C95-F7D1-43B3-A540-65AA1A872555}" srcOrd="0" destOrd="0" presId="urn:microsoft.com/office/officeart/2005/8/layout/pyramid3"/>
    <dgm:cxn modelId="{A5873E5E-AA6F-4DFD-AB6A-22C9AD72D249}" type="presOf" srcId="{3E9DF5A8-E284-4ABF-B0BB-77D3ADB8576E}" destId="{15DC00D1-956B-46F6-B4C3-4D4C309CC41B}" srcOrd="1" destOrd="0" presId="urn:microsoft.com/office/officeart/2005/8/layout/pyramid3"/>
    <dgm:cxn modelId="{0C4DF148-8CA6-4430-AD5F-DB9DFD0E9340}" type="presOf" srcId="{3E9DF5A8-E284-4ABF-B0BB-77D3ADB8576E}" destId="{50DD84C6-6078-4F72-9E46-7F3B13BA7413}" srcOrd="0" destOrd="0" presId="urn:microsoft.com/office/officeart/2005/8/layout/pyramid3"/>
    <dgm:cxn modelId="{9A2F6A52-3F5B-4941-85F0-EADABAC2B0C8}" type="presOf" srcId="{01BD96C9-0245-49DF-830D-DE3F73587F38}" destId="{2321DE25-0BE4-4072-8FA0-B6EBF99E8B8C}" srcOrd="0" destOrd="0" presId="urn:microsoft.com/office/officeart/2005/8/layout/pyramid3"/>
    <dgm:cxn modelId="{D7FD0979-4C95-4CC3-8F87-BCABABBA4BD7}" type="presOf" srcId="{D5FC5518-0763-4077-9273-7A324E78DADB}" destId="{CC412287-56F8-4560-B799-7F9BB22AACD4}" srcOrd="0" destOrd="0" presId="urn:microsoft.com/office/officeart/2005/8/layout/pyramid3"/>
    <dgm:cxn modelId="{D78D8286-84AB-4410-99DF-0C246310F888}" type="presOf" srcId="{A91D90FA-F3EA-4FA3-9B81-F763F6988A48}" destId="{E82FDC02-47AE-43B0-92E7-A00E93F04BE9}" srcOrd="1" destOrd="0" presId="urn:microsoft.com/office/officeart/2005/8/layout/pyramid3"/>
    <dgm:cxn modelId="{99BDCB8A-4006-4CF8-92DC-C62AB72027E5}" srcId="{4E30E403-A12D-42F2-ADEC-028C5410435D}" destId="{A91D90FA-F3EA-4FA3-9B81-F763F6988A48}" srcOrd="3" destOrd="0" parTransId="{C7A7CA98-2E4E-4E3B-B875-5FDB6C093CF1}" sibTransId="{3A79351C-72FE-42DF-8F0C-783144B92C08}"/>
    <dgm:cxn modelId="{CD321DB5-F05E-4A6D-AF57-7D5322AA9057}" type="presOf" srcId="{D5FC5518-0763-4077-9273-7A324E78DADB}" destId="{5043B4F9-D605-429D-B731-04725918F37D}" srcOrd="1" destOrd="0" presId="urn:microsoft.com/office/officeart/2005/8/layout/pyramid3"/>
    <dgm:cxn modelId="{DF43B0C9-A2A9-4CF4-9A9E-88B9A31198B9}" srcId="{4E30E403-A12D-42F2-ADEC-028C5410435D}" destId="{D5FC5518-0763-4077-9273-7A324E78DADB}" srcOrd="1" destOrd="0" parTransId="{E1C914C1-1443-4949-9A33-840353BB070F}" sibTransId="{6D9560F9-8878-46C1-986E-78CAE2B0DB43}"/>
    <dgm:cxn modelId="{C7A4CDD7-4137-4A70-8690-4C92947D2545}" type="presOf" srcId="{01BD96C9-0245-49DF-830D-DE3F73587F38}" destId="{5EDA804E-7738-4C21-B8DF-12CC6ED4D087}" srcOrd="1" destOrd="0" presId="urn:microsoft.com/office/officeart/2005/8/layout/pyramid3"/>
    <dgm:cxn modelId="{EC08C4EC-F064-4EDF-BA93-62D2763C3219}" type="presOf" srcId="{4E30E403-A12D-42F2-ADEC-028C5410435D}" destId="{309ECB59-C7C5-4F55-9098-B862838F5F78}" srcOrd="0" destOrd="0" presId="urn:microsoft.com/office/officeart/2005/8/layout/pyramid3"/>
    <dgm:cxn modelId="{39F105F8-0E67-48B6-B56F-A1A0525CA227}" srcId="{4E30E403-A12D-42F2-ADEC-028C5410435D}" destId="{01BD96C9-0245-49DF-830D-DE3F73587F38}" srcOrd="0" destOrd="0" parTransId="{7F92ADEF-2481-436C-9D6B-F6FAA2DB3E2C}" sibTransId="{0830CF32-341E-4D2D-A692-662A7B0FC3AB}"/>
    <dgm:cxn modelId="{27E3A536-280D-46EC-B899-89885A37E1F6}" type="presParOf" srcId="{309ECB59-C7C5-4F55-9098-B862838F5F78}" destId="{54B5272E-030B-44DE-ADD5-8B85899319C0}" srcOrd="0" destOrd="0" presId="urn:microsoft.com/office/officeart/2005/8/layout/pyramid3"/>
    <dgm:cxn modelId="{6F1B7089-DEF1-423E-B791-E7F7B4CCA6CB}" type="presParOf" srcId="{54B5272E-030B-44DE-ADD5-8B85899319C0}" destId="{2321DE25-0BE4-4072-8FA0-B6EBF99E8B8C}" srcOrd="0" destOrd="0" presId="urn:microsoft.com/office/officeart/2005/8/layout/pyramid3"/>
    <dgm:cxn modelId="{6BA2F619-C18A-4B11-B2B7-0E6AC61E29DE}" type="presParOf" srcId="{54B5272E-030B-44DE-ADD5-8B85899319C0}" destId="{5EDA804E-7738-4C21-B8DF-12CC6ED4D087}" srcOrd="1" destOrd="0" presId="urn:microsoft.com/office/officeart/2005/8/layout/pyramid3"/>
    <dgm:cxn modelId="{09FC64C7-1263-4E25-AF6B-DB0EB9CB2537}" type="presParOf" srcId="{309ECB59-C7C5-4F55-9098-B862838F5F78}" destId="{F791D730-73CE-427F-9939-F55934695CF6}" srcOrd="1" destOrd="0" presId="urn:microsoft.com/office/officeart/2005/8/layout/pyramid3"/>
    <dgm:cxn modelId="{30FD30A7-C252-452E-9210-09D0DECCB259}" type="presParOf" srcId="{F791D730-73CE-427F-9939-F55934695CF6}" destId="{CC412287-56F8-4560-B799-7F9BB22AACD4}" srcOrd="0" destOrd="0" presId="urn:microsoft.com/office/officeart/2005/8/layout/pyramid3"/>
    <dgm:cxn modelId="{228A5920-2ABF-47BD-89F2-10CC9010210E}" type="presParOf" srcId="{F791D730-73CE-427F-9939-F55934695CF6}" destId="{5043B4F9-D605-429D-B731-04725918F37D}" srcOrd="1" destOrd="0" presId="urn:microsoft.com/office/officeart/2005/8/layout/pyramid3"/>
    <dgm:cxn modelId="{C3A3510F-A2F5-4C66-9EAF-45B1A9FA0BE8}" type="presParOf" srcId="{309ECB59-C7C5-4F55-9098-B862838F5F78}" destId="{BFE85A75-6837-4761-86C7-16DA3AEE1644}" srcOrd="2" destOrd="0" presId="urn:microsoft.com/office/officeart/2005/8/layout/pyramid3"/>
    <dgm:cxn modelId="{EE600BF6-86E7-4939-B791-D881C0E3765D}" type="presParOf" srcId="{BFE85A75-6837-4761-86C7-16DA3AEE1644}" destId="{50DD84C6-6078-4F72-9E46-7F3B13BA7413}" srcOrd="0" destOrd="0" presId="urn:microsoft.com/office/officeart/2005/8/layout/pyramid3"/>
    <dgm:cxn modelId="{605B66D1-3FE7-4494-8257-3B16118739A4}" type="presParOf" srcId="{BFE85A75-6837-4761-86C7-16DA3AEE1644}" destId="{15DC00D1-956B-46F6-B4C3-4D4C309CC41B}" srcOrd="1" destOrd="0" presId="urn:microsoft.com/office/officeart/2005/8/layout/pyramid3"/>
    <dgm:cxn modelId="{5C1305A4-907D-4855-BEDD-FF127E608C9F}" type="presParOf" srcId="{309ECB59-C7C5-4F55-9098-B862838F5F78}" destId="{3CCA497C-86FC-41B3-A69A-F696E14F77CB}" srcOrd="3" destOrd="0" presId="urn:microsoft.com/office/officeart/2005/8/layout/pyramid3"/>
    <dgm:cxn modelId="{298421A3-EFFE-4A2C-9151-BB863902F6AC}" type="presParOf" srcId="{3CCA497C-86FC-41B3-A69A-F696E14F77CB}" destId="{1BAE8C95-F7D1-43B3-A540-65AA1A872555}" srcOrd="0" destOrd="0" presId="urn:microsoft.com/office/officeart/2005/8/layout/pyramid3"/>
    <dgm:cxn modelId="{7AB795A9-7540-4172-AA23-BFFF1FFB3831}" type="presParOf" srcId="{3CCA497C-86FC-41B3-A69A-F696E14F77CB}" destId="{E82FDC02-47AE-43B0-92E7-A00E93F04BE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4">
            <a:alpha val="80000"/>
          </a:schemeClr>
        </a:solidFill>
        <a:ln>
          <a:solidFill>
            <a:srgbClr val="0070C0">
              <a:alpha val="80000"/>
            </a:srgb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rgbClr val="0070C0">
              <a:alpha val="80000"/>
            </a:srgb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rgbClr val="1783D9"/>
        </a:solidFill>
        <a:ln w="165100" cap="flat" cmpd="sng" algn="ctr">
          <a:solidFill>
            <a:srgbClr val="1783D9"/>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4">
            <a:alpha val="90000"/>
            <a:hueOff val="0"/>
            <a:satOff val="0"/>
            <a:lumOff val="0"/>
            <a:alphaOff val="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4">
            <a:alpha val="90000"/>
            <a:hueOff val="0"/>
            <a:satOff val="0"/>
            <a:lumOff val="0"/>
            <a:alphaOff val="-1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4">
            <a:alpha val="90000"/>
            <a:hueOff val="0"/>
            <a:satOff val="0"/>
            <a:lumOff val="0"/>
            <a:alphaOff val="-2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4">
            <a:alpha val="90000"/>
            <a:hueOff val="0"/>
            <a:satOff val="0"/>
            <a:lumOff val="0"/>
            <a:alphaOff val="-3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4">
            <a:alpha val="90000"/>
            <a:hueOff val="0"/>
            <a:satOff val="0"/>
            <a:lumOff val="0"/>
            <a:alphaOff val="-4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4">
            <a:alpha val="90000"/>
            <a:hueOff val="0"/>
            <a:satOff val="0"/>
            <a:lumOff val="0"/>
            <a:alphaOff val="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1DE25-0BE4-4072-8FA0-B6EBF99E8B8C}">
      <dsp:nvSpPr>
        <dsp:cNvPr id="0" name=""/>
        <dsp:cNvSpPr/>
      </dsp:nvSpPr>
      <dsp:spPr>
        <a:xfrm rot="10800000">
          <a:off x="0" y="0"/>
          <a:ext cx="7978338" cy="1284450"/>
        </a:xfrm>
        <a:prstGeom prst="trapezoid">
          <a:avLst>
            <a:gd name="adj" fmla="val 77644"/>
          </a:avLst>
        </a:prstGeom>
        <a:solidFill>
          <a:schemeClr val="accent4">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In-memory unit tests with no  dependencies</a:t>
          </a:r>
        </a:p>
      </dsp:txBody>
      <dsp:txXfrm rot="-10800000">
        <a:off x="1396209" y="0"/>
        <a:ext cx="5185919" cy="1284450"/>
      </dsp:txXfrm>
    </dsp:sp>
    <dsp:sp modelId="{CC412287-56F8-4560-B799-7F9BB22AACD4}">
      <dsp:nvSpPr>
        <dsp:cNvPr id="0" name=""/>
        <dsp:cNvSpPr/>
      </dsp:nvSpPr>
      <dsp:spPr>
        <a:xfrm rot="10800000">
          <a:off x="997292" y="1284450"/>
          <a:ext cx="5983753" cy="1284450"/>
        </a:xfrm>
        <a:prstGeom prst="trapezoid">
          <a:avLst>
            <a:gd name="adj" fmla="val 77644"/>
          </a:avLst>
        </a:prstGeom>
        <a:solidFill>
          <a:schemeClr val="accent4">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Unit tests with dependencies e.g. SQL</a:t>
          </a:r>
        </a:p>
      </dsp:txBody>
      <dsp:txXfrm rot="-10800000">
        <a:off x="2044449" y="1284450"/>
        <a:ext cx="3889439" cy="1284450"/>
      </dsp:txXfrm>
    </dsp:sp>
    <dsp:sp modelId="{50DD84C6-6078-4F72-9E46-7F3B13BA7413}">
      <dsp:nvSpPr>
        <dsp:cNvPr id="0" name=""/>
        <dsp:cNvSpPr/>
      </dsp:nvSpPr>
      <dsp:spPr>
        <a:xfrm rot="10800000">
          <a:off x="1994584" y="2568900"/>
          <a:ext cx="3989169" cy="1284450"/>
        </a:xfrm>
        <a:prstGeom prst="trapezoid">
          <a:avLst>
            <a:gd name="adj" fmla="val 77644"/>
          </a:avLst>
        </a:prstGeom>
        <a:solidFill>
          <a:schemeClr val="accent4">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Functional tests against APIs</a:t>
          </a:r>
        </a:p>
      </dsp:txBody>
      <dsp:txXfrm rot="-10800000">
        <a:off x="2692689" y="2568900"/>
        <a:ext cx="2592959" cy="1284450"/>
      </dsp:txXfrm>
    </dsp:sp>
    <dsp:sp modelId="{1BAE8C95-F7D1-43B3-A540-65AA1A872555}">
      <dsp:nvSpPr>
        <dsp:cNvPr id="0" name=""/>
        <dsp:cNvSpPr/>
      </dsp:nvSpPr>
      <dsp:spPr>
        <a:xfrm rot="10800000">
          <a:off x="2991876" y="3853350"/>
          <a:ext cx="1994584" cy="1284450"/>
        </a:xfrm>
        <a:prstGeom prst="trapezoid">
          <a:avLst>
            <a:gd name="adj" fmla="val 7764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548640" numCol="1" spcCol="1270" anchor="ctr" anchorCtr="0">
          <a:noAutofit/>
        </a:bodyPr>
        <a:lstStyle/>
        <a:p>
          <a:pPr marL="0" lvl="0" indent="0" algn="ctr" defTabSz="1244600">
            <a:lnSpc>
              <a:spcPct val="90000"/>
            </a:lnSpc>
            <a:spcBef>
              <a:spcPct val="0"/>
            </a:spcBef>
            <a:spcAft>
              <a:spcPct val="35000"/>
            </a:spcAft>
            <a:buNone/>
          </a:pPr>
          <a:r>
            <a:rPr lang="en-US" sz="2800" kern="1200" dirty="0"/>
            <a:t>PROD</a:t>
          </a:r>
        </a:p>
      </dsp:txBody>
      <dsp:txXfrm rot="-10800000">
        <a:off x="2991876" y="3853350"/>
        <a:ext cx="1994584" cy="1284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851"/>
            <a:ext cx="3066733" cy="468154"/>
          </a:xfrm>
          <a:prstGeom prst="rect">
            <a:avLst/>
          </a:prstGeom>
        </p:spPr>
        <p:txBody>
          <a:bodyPr vert="horz" lIns="93936" tIns="46968" rIns="93936" bIns="4696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21D0CB2F-F0BF-435A-A27A-2EC15087F634}" type="datetime8">
              <a:rPr lang="en-US" smtClean="0">
                <a:latin typeface="Segoe UI" pitchFamily="34" charset="0"/>
              </a:rPr>
              <a:t>2/23/2020 9:01 PM</a:t>
            </a:fld>
            <a:endParaRPr lang="en-US">
              <a:latin typeface="Segoe UI" pitchFamily="34" charset="0"/>
            </a:endParaRPr>
          </a:p>
        </p:txBody>
      </p:sp>
      <p:sp>
        <p:nvSpPr>
          <p:cNvPr id="8" name="Footer Placeholder 7"/>
          <p:cNvSpPr>
            <a:spLocks noGrp="1"/>
          </p:cNvSpPr>
          <p:nvPr>
            <p:ph type="ftr" sz="quarter" idx="2"/>
          </p:nvPr>
        </p:nvSpPr>
        <p:spPr>
          <a:xfrm>
            <a:off x="0" y="8893296"/>
            <a:ext cx="5980128" cy="340399"/>
          </a:xfrm>
          <a:prstGeom prst="rect">
            <a:avLst/>
          </a:prstGeom>
        </p:spPr>
        <p:txBody>
          <a:bodyPr vert="horz" lIns="93936" tIns="46968" rIns="93936" bIns="46968" rtlCol="0" anchor="b"/>
          <a:lstStyle>
            <a:lvl1pPr algn="l">
              <a:defRPr sz="1200"/>
            </a:lvl1pPr>
          </a:lstStyle>
          <a:p>
            <a:pPr marL="409341" defTabSz="9390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68333" y="8893296"/>
            <a:ext cx="1107104" cy="468154"/>
          </a:xfrm>
          <a:prstGeom prst="rect">
            <a:avLst/>
          </a:prstGeom>
        </p:spPr>
        <p:txBody>
          <a:bodyPr vert="horz" lIns="93936" tIns="46968" rIns="93936" bIns="46968"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15925" y="701675"/>
            <a:ext cx="6245225" cy="3511550"/>
          </a:xfrm>
          <a:prstGeom prst="rect">
            <a:avLst/>
          </a:prstGeom>
          <a:noFill/>
          <a:ln w="12700">
            <a:solidFill>
              <a:prstClr val="black"/>
            </a:solidFill>
          </a:ln>
        </p:spPr>
        <p:txBody>
          <a:bodyPr vert="horz" lIns="93936" tIns="46968" rIns="93936" bIns="46968" rtlCol="0" anchor="ctr"/>
          <a:lstStyle/>
          <a:p>
            <a:endParaRPr lang="en-US"/>
          </a:p>
        </p:txBody>
      </p:sp>
      <p:sp>
        <p:nvSpPr>
          <p:cNvPr id="10" name="Footer Placeholder 9"/>
          <p:cNvSpPr>
            <a:spLocks noGrp="1"/>
          </p:cNvSpPr>
          <p:nvPr>
            <p:ph type="ftr" sz="quarter" idx="4"/>
          </p:nvPr>
        </p:nvSpPr>
        <p:spPr>
          <a:xfrm>
            <a:off x="0" y="8894921"/>
            <a:ext cx="6109875" cy="364492"/>
          </a:xfrm>
          <a:prstGeom prst="rect">
            <a:avLst/>
          </a:prstGeom>
        </p:spPr>
        <p:txBody>
          <a:bodyPr vert="horz" lIns="93936" tIns="46968" rIns="93936" bIns="46968" rtlCol="0" anchor="b"/>
          <a:lstStyle>
            <a:lvl1pPr marL="587102" indent="0" algn="l">
              <a:defRPr sz="1200"/>
            </a:lvl1p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atin typeface="Segoe UI" pitchFamily="34" charset="0"/>
              </a:defRPr>
            </a:lvl1pPr>
          </a:lstStyle>
          <a:p>
            <a:fld id="{D18B56EA-E28F-4F92-9F16-7A6F2501B303}" type="datetime8">
              <a:rPr lang="en-US" smtClean="0"/>
              <a:t>2/23/2020 9:01 PM</a:t>
            </a:fld>
            <a:endParaRPr lang="en-US"/>
          </a:p>
        </p:txBody>
      </p:sp>
      <p:sp>
        <p:nvSpPr>
          <p:cNvPr id="12" name="Notes Placeholder 11"/>
          <p:cNvSpPr>
            <a:spLocks noGrp="1"/>
          </p:cNvSpPr>
          <p:nvPr>
            <p:ph type="body" sz="quarter" idx="3"/>
          </p:nvPr>
        </p:nvSpPr>
        <p:spPr>
          <a:xfrm>
            <a:off x="707708" y="4447461"/>
            <a:ext cx="5661660" cy="4213384"/>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98079" y="8893296"/>
            <a:ext cx="977358" cy="468154"/>
          </a:xfrm>
          <a:prstGeom prst="rect">
            <a:avLst/>
          </a:prstGeom>
        </p:spPr>
        <p:txBody>
          <a:bodyPr vert="horz" lIns="93936" tIns="46968" rIns="93936" bIns="4696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r>
              <a:rPr lang="en-GB"/>
              <a:t>We’re a long way on the journey, and still have a lot to learn. But here are 5 </a:t>
            </a:r>
            <a:r>
              <a:rPr lang="en-GB" err="1"/>
              <a:t>habbits</a:t>
            </a:r>
            <a:r>
              <a:rPr lang="en-GB"/>
              <a:t> that we’ve learned so far.</a:t>
            </a:r>
          </a:p>
          <a:p>
            <a:pPr defTabSz="958206">
              <a:spcAft>
                <a:spcPts val="349"/>
              </a:spcAft>
              <a:defRPr/>
            </a:pPr>
            <a:r>
              <a:rPr lang="en-GB"/>
              <a:t>Customer Obsessed, Team Autonomy and Shifting Left are basically second decade agile</a:t>
            </a:r>
          </a:p>
          <a:p>
            <a:pPr defTabSz="958206">
              <a:spcAft>
                <a:spcPts val="349"/>
              </a:spcAft>
              <a:defRPr/>
            </a:pPr>
            <a:r>
              <a:rPr lang="en-GB"/>
              <a:t>DevOps brings Product First Mindset and Infrastructure as a Flexible Resource into play</a:t>
            </a:r>
          </a:p>
          <a:p>
            <a:pPr defTabSz="958206">
              <a:spcAft>
                <a:spcPts val="349"/>
              </a:spcAft>
              <a:defRPr/>
            </a:pPr>
            <a:endParaRPr lang="en-GB"/>
          </a:p>
          <a:p>
            <a:pPr defTabSz="958206">
              <a:spcAft>
                <a:spcPts val="349"/>
              </a:spcAft>
              <a:defRPr/>
            </a:pPr>
            <a:r>
              <a:rPr lang="en-GB"/>
              <a:t>Note that they all result in some inter-related processes. We’ve got to where we are now over a long time, and it’s been a very iterative process. </a:t>
            </a:r>
          </a:p>
          <a:p>
            <a:pPr defTabSz="958206">
              <a:spcAft>
                <a:spcPts val="349"/>
              </a:spcAft>
              <a:defRPr/>
            </a:pPr>
            <a:endParaRPr lang="en-GB"/>
          </a:p>
          <a:p>
            <a:pPr defTabSz="958206">
              <a:spcAft>
                <a:spcPts val="349"/>
              </a:spcAft>
              <a:defRPr/>
            </a:pPr>
            <a:r>
              <a:rPr lang="en-GB"/>
              <a:t>But we’re not done – we’ve still lots to learn.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5513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r>
              <a:rPr lang="en-GB"/>
              <a:t>But first let’s talk about what I mean by being Customer Obsessed. That starts by our very definition of what DevOps is…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61996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In FY’20 Q1, Azure DevOps implemented necessary changes to NPS in order to improve the statistical relevance of the scores representing the services. The initial change was to shift from a blanket prompt approach to service specific prompt-rates. The results of this change are currently normalizing to create consistent NPS trends for Artifacts and Test Plans. The second major change to NPS was the approach Azure DevOps uses to calculate the suite’s NPS. Originally, the score was calculated on general suite pages, such as the project home page. However, this has been changed to be a holistic calculation of all NPS scores gathered across all Azure DevOps pages and services. As of September, this new calculation is now represented within the Azure DevOps NPS dashboard.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I </a:t>
            </a:r>
            <a:r>
              <a:rPr lang="en-US" sz="900" kern="1200" dirty="0">
                <a:solidFill>
                  <a:schemeClr val="tx1"/>
                </a:solidFill>
                <a:effectLst/>
                <a:latin typeface="Segoe UI Light" pitchFamily="34" charset="0"/>
                <a:ea typeface="+mn-ea"/>
                <a:cs typeface="+mn-cs"/>
              </a:rPr>
              <a:t>believe we migrated off of UserVoice so that we could have a seamless experience of capturing issues and suggestions in one place while also having Azure DevOps work item integration for our engineering teams. The integration allows our teams to communicate with customers and plan things into sprints without having to leave the Azure DevOps work item experience.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663717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50795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A1B574B-F42F-4D20-931C-611A8DB14829}" type="datetime1">
              <a:rPr lang="en-US" smtClean="0"/>
              <a:t>2/23/2020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89767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Listening to our customers is important. Sometimes that doesn’t have the results we hoped. For example we heard from our customers that we needed enterprise-social features built into the product. We evaluated the hypothesis, designed the experience (Team Rooms) and then learnt (over time) that our customers looked at it but then rarely ever used it. After investigating why usage was well below expectations, we eventually removed the feature from the product allowing us to focus our efforts in other areas.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9117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51978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77867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51901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7644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https://status.dev.azure.com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fld id="{379473E9-8B13-4F07-93CE-C7E2C07D4EAE}" type="datetime8">
              <a:rPr lang="en-US" smtClean="0"/>
              <a:t>2/23/2020 9:01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008636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51C301-1B94-4A11-BCEE-9413DDE3B5E4}" type="slidenum">
              <a:rPr lang="en-GB" smtClean="0"/>
              <a:t>22</a:t>
            </a:fld>
            <a:endParaRPr lang="en-GB"/>
          </a:p>
        </p:txBody>
      </p:sp>
    </p:spTree>
    <p:extLst>
      <p:ext uri="{BB962C8B-B14F-4D97-AF65-F5344CB8AC3E}">
        <p14:creationId xmlns:p14="http://schemas.microsoft.com/office/powerpoint/2010/main" val="3675525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2659005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323635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 Teaming</a:t>
            </a:r>
          </a:p>
          <a:p>
            <a:r>
              <a:rPr lang="en-US"/>
              <a:t>Shift-Left Security</a:t>
            </a:r>
          </a:p>
          <a:p>
            <a:r>
              <a:rPr lang="en-US"/>
              <a:t>Threat Modeling</a:t>
            </a:r>
          </a:p>
          <a:p>
            <a:r>
              <a:rPr lang="en-US"/>
              <a:t>Production Hardening – Azure Security Center, Secrets Management, JIT Admin, DRI Laptops</a:t>
            </a:r>
          </a:p>
          <a:p>
            <a:endParaRPr lang="en-US"/>
          </a:p>
        </p:txBody>
      </p:sp>
      <p:sp>
        <p:nvSpPr>
          <p:cNvPr id="4" name="Slide Number Placeholder 3"/>
          <p:cNvSpPr>
            <a:spLocks noGrp="1"/>
          </p:cNvSpPr>
          <p:nvPr>
            <p:ph type="sldNum" sz="quarter" idx="10"/>
          </p:nvPr>
        </p:nvSpPr>
        <p:spPr/>
        <p:txBody>
          <a:bodyPr/>
          <a:lstStyle/>
          <a:p>
            <a:fld id="{715B7683-78DB-4762-84A4-155C843802F6}" type="slidenum">
              <a:rPr lang="en-US" smtClean="0"/>
              <a:t>25</a:t>
            </a:fld>
            <a:endParaRPr lang="en-US"/>
          </a:p>
        </p:txBody>
      </p:sp>
    </p:spTree>
    <p:extLst>
      <p:ext uri="{BB962C8B-B14F-4D97-AF65-F5344CB8AC3E}">
        <p14:creationId xmlns:p14="http://schemas.microsoft.com/office/powerpoint/2010/main" val="5646632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33120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27</a:t>
            </a:fld>
            <a:endParaRPr lang="en-US"/>
          </a:p>
        </p:txBody>
      </p:sp>
    </p:spTree>
    <p:extLst>
      <p:ext uri="{BB962C8B-B14F-4D97-AF65-F5344CB8AC3E}">
        <p14:creationId xmlns:p14="http://schemas.microsoft.com/office/powerpoint/2010/main" val="2267059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2809940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1E5EDDB-E495-4FFA-AD66-CF636DA817FA}"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2/23/2020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908607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1E5EDDB-E495-4FFA-AD66-CF636DA817FA}"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2/23/2020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2897556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t>DevOps allows us to accelerate delivery, while still delivering reliable products and services</a:t>
            </a:r>
          </a:p>
          <a:p>
            <a:pPr marL="752094" lvl="1" indent="-285750">
              <a:buFont typeface="Arial" panose="020B0604020202020204" pitchFamily="34" charset="0"/>
              <a:buChar char="•"/>
            </a:pPr>
            <a:r>
              <a:rPr lang="en-US" sz="1400" dirty="0"/>
              <a:t>This is about bringing people together, through shared common goals, increased collaboration and a focus on improvement</a:t>
            </a:r>
          </a:p>
          <a:p>
            <a:pPr marL="752094" lvl="1" indent="-285750">
              <a:buFont typeface="Arial" panose="020B0604020202020204" pitchFamily="34" charset="0"/>
              <a:buChar char="•"/>
            </a:pPr>
            <a:r>
              <a:rPr lang="en-US" sz="1400" dirty="0"/>
              <a:t>Technology plays a key role in helping to execute a DevOps strategy by enabling teams to collaborate more, enhance productivity, facilitate experimentation and automate their processes from development, through to delivery and operations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It’s also about delivering value faster by increasing efficiency, eliminating waste and streamlining feedback back to developers to continuously improve the product</a:t>
            </a:r>
          </a:p>
          <a:p>
            <a:pPr marL="285750" lvl="0" indent="-285750">
              <a:buFont typeface="Arial" panose="020B0604020202020204" pitchFamily="34" charset="0"/>
              <a:buChar char="•"/>
            </a:pPr>
            <a:r>
              <a:rPr lang="en-US" sz="1400" dirty="0"/>
              <a:t>The result: better products, delivered faster, to happier customers</a:t>
            </a:r>
          </a:p>
          <a:p>
            <a:pPr marL="0" lvl="0" indent="0">
              <a:buFont typeface="Arial" panose="020B0604020202020204" pitchFamily="34" charset="0"/>
              <a:buNone/>
            </a:pPr>
            <a:endParaRPr lang="en-US" sz="1400" dirty="0"/>
          </a:p>
          <a:p>
            <a:pPr marL="0" lvl="0" indent="0">
              <a:buFont typeface="Arial" panose="020B0604020202020204" pitchFamily="34" charset="0"/>
              <a:buNone/>
            </a:pPr>
            <a:r>
              <a:rPr lang="en-US" sz="1400" dirty="0"/>
              <a:t>https://medium.com/@DonovanBrown_41367/dissecting-the-definition-69151da0435f</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726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A59DAA7-2E24-47CF-81FC-1BFC14F8E49D}"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2/23/2020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50769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4A59DAA7-2E24-47CF-81FC-1BFC14F8E49D}"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2/23/2020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42481965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ED1B550-6777-4943-9750-AF7A719ECF3E}" type="datetime1">
              <a:rPr lang="en-US" smtClean="0"/>
              <a:t>2/23/2020</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0925243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612593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31B158-57E0-45BA-BBAD-298C74C30575}"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2/23/2020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285960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chemeClr val="tx1"/>
                </a:solidFill>
                <a:latin typeface="Segoe UI Semibold" panose="020B0702040204020203" pitchFamily="34" charset="0"/>
                <a:cs typeface="Segoe UI Semibold" panose="020B0702040204020203" pitchFamily="34" charset="0"/>
              </a:rPr>
              <a:t>Introducing Objectives and Key Results (OKRs)</a:t>
            </a:r>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Objectives and Key Results, or OKRs, are a framework for defining and tracking objectives and their outcomes.</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16502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DAC288-28CF-40C3-A408-271E9A37F250}" type="slidenum">
              <a:rPr lang="en-US" smtClean="0"/>
              <a:t>37</a:t>
            </a:fld>
            <a:endParaRPr lang="en-US"/>
          </a:p>
        </p:txBody>
      </p:sp>
    </p:spTree>
    <p:extLst>
      <p:ext uri="{BB962C8B-B14F-4D97-AF65-F5344CB8AC3E}">
        <p14:creationId xmlns:p14="http://schemas.microsoft.com/office/powerpoint/2010/main" val="650686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39</a:t>
            </a:fld>
            <a:endParaRPr lang="en-US"/>
          </a:p>
        </p:txBody>
      </p:sp>
    </p:spTree>
    <p:extLst>
      <p:ext uri="{BB962C8B-B14F-4D97-AF65-F5344CB8AC3E}">
        <p14:creationId xmlns:p14="http://schemas.microsoft.com/office/powerpoint/2010/main" val="4167461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We’re going to stop doing</a:t>
            </a:r>
            <a:r>
              <a:rPr lang="en-US" baseline="0"/>
              <a:t> all this crazy schedule alignment.  We have a single engineering schedule… period.  Everyone will use the same language.</a:t>
            </a:r>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33233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41</a:t>
            </a:fld>
            <a:endParaRPr lang="en-US"/>
          </a:p>
        </p:txBody>
      </p:sp>
    </p:spTree>
    <p:extLst>
      <p:ext uri="{BB962C8B-B14F-4D97-AF65-F5344CB8AC3E}">
        <p14:creationId xmlns:p14="http://schemas.microsoft.com/office/powerpoint/2010/main" val="799964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Font typeface="Arial" panose="020B0604020202020204" pitchFamily="34" charset="0"/>
              <a:buNone/>
            </a:pPr>
            <a:endParaRPr lang="en-CA" dirty="0"/>
          </a:p>
        </p:txBody>
      </p:sp>
      <p:sp>
        <p:nvSpPr>
          <p:cNvPr id="4" name="Footer Placeholder 3"/>
          <p:cNvSpPr>
            <a:spLocks noGrp="1"/>
          </p:cNvSpPr>
          <p:nvPr>
            <p:ph type="ftr" sz="quarter" idx="10"/>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4993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930" rtl="0" eaLnBrk="1" fontAlgn="auto" latinLnBrk="0" hangingPunct="1">
                <a:lnSpc>
                  <a:spcPct val="100000"/>
                </a:lnSpc>
                <a:spcBef>
                  <a:spcPts val="0"/>
                </a:spcBef>
                <a:spcAft>
                  <a:spcPts val="0"/>
                </a:spcAft>
                <a:buClrTx/>
                <a:buSzTx/>
                <a:buFontTx/>
                <a:buNone/>
                <a:tabLst/>
                <a:defRPr/>
              </a:pPr>
              <a:t>2/23/2020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4993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93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43870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42</a:t>
            </a:fld>
            <a:endParaRPr lang="en-US"/>
          </a:p>
        </p:txBody>
      </p:sp>
    </p:spTree>
    <p:extLst>
      <p:ext uri="{BB962C8B-B14F-4D97-AF65-F5344CB8AC3E}">
        <p14:creationId xmlns:p14="http://schemas.microsoft.com/office/powerpoint/2010/main" val="34061510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0558214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Combined engineering.</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01038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bug per dev per</a:t>
            </a:r>
            <a:r>
              <a:rPr lang="en-US" baseline="0"/>
              <a:t> day is the average over enough time. Started with 15 and the team just grew to that and stayed there. Limited to 5 so we were 5 </a:t>
            </a:r>
            <a:r>
              <a:rPr lang="mr-IN" baseline="0"/>
              <a:t>–</a:t>
            </a:r>
            <a:r>
              <a:rPr lang="en-US" baseline="0"/>
              <a:t> minimum - day from shipping. Maybe it’s more than that because of regressions. Zero Bug Bounce (ZBB)</a:t>
            </a:r>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45</a:t>
            </a:fld>
            <a:endParaRPr lang="en-US"/>
          </a:p>
        </p:txBody>
      </p:sp>
    </p:spTree>
    <p:extLst>
      <p:ext uri="{BB962C8B-B14F-4D97-AF65-F5344CB8AC3E}">
        <p14:creationId xmlns:p14="http://schemas.microsoft.com/office/powerpoint/2010/main" val="41717213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74001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F266E9-E5A0-44A5-910F-774518F75E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06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F266E9-E5A0-44A5-910F-774518F75E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89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316234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sz="1400">
                <a:solidFill>
                  <a:schemeClr val="tx1"/>
                </a:solidFill>
              </a:rPr>
              <a:t>Progressive Exposure</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793098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46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lnSpc>
                <a:spcPct val="100000"/>
              </a:lnSpc>
              <a:spcAft>
                <a:spcPts val="0"/>
              </a:spcAft>
              <a:defRPr/>
            </a:pPr>
            <a:r>
              <a:rPr lang="en-GB" sz="1200">
                <a:latin typeface="+mn-lt"/>
              </a:rPr>
              <a:t>Manu Cornet, works at Google. Org Charts from back in 2011</a:t>
            </a:r>
          </a:p>
        </p:txBody>
      </p:sp>
      <p:sp>
        <p:nvSpPr>
          <p:cNvPr id="4" name="Slide Number Placeholder 3"/>
          <p:cNvSpPr>
            <a:spLocks noGrp="1"/>
          </p:cNvSpPr>
          <p:nvPr>
            <p:ph type="sldNum" sz="quarter" idx="10"/>
          </p:nvPr>
        </p:nvSpPr>
        <p:spPr/>
        <p:txBody>
          <a:bodyPr/>
          <a:lstStyle/>
          <a:p>
            <a:fld id="{96F1216B-0AE7-4C63-A4C4-C6C48F69DE31}" type="slidenum">
              <a:rPr lang="en-GB" smtClean="0"/>
              <a:t>6</a:t>
            </a:fld>
            <a:endParaRPr lang="en-GB"/>
          </a:p>
        </p:txBody>
      </p:sp>
    </p:spTree>
    <p:extLst>
      <p:ext uri="{BB962C8B-B14F-4D97-AF65-F5344CB8AC3E}">
        <p14:creationId xmlns:p14="http://schemas.microsoft.com/office/powerpoint/2010/main" val="2837863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5189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586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50207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2/23/2020 9:01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1531111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Tree>
    <p:extLst>
      <p:ext uri="{BB962C8B-B14F-4D97-AF65-F5344CB8AC3E}">
        <p14:creationId xmlns:p14="http://schemas.microsoft.com/office/powerpoint/2010/main" val="11560263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Tree>
    <p:extLst>
      <p:ext uri="{BB962C8B-B14F-4D97-AF65-F5344CB8AC3E}">
        <p14:creationId xmlns:p14="http://schemas.microsoft.com/office/powerpoint/2010/main" val="27960130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Human Resources</a:t>
            </a:r>
          </a:p>
        </p:txBody>
      </p:sp>
      <p:sp>
        <p:nvSpPr>
          <p:cNvPr id="5" name="Footer Placeholder 4"/>
          <p:cNvSpPr>
            <a:spLocks noGrp="1"/>
          </p:cNvSpPr>
          <p:nvPr>
            <p:ph type="ftr" sz="quarter" idx="11"/>
          </p:nvPr>
        </p:nvSpPr>
        <p:spPr/>
        <p:txBody>
          <a:bodyPr/>
          <a:lstStyle/>
          <a:p>
            <a:pPr marL="57150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13185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24959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177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2/23/2020 9:55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lnSpc>
                <a:spcPct val="100000"/>
              </a:lnSpc>
              <a:spcAft>
                <a:spcPts val="0"/>
              </a:spcAft>
              <a:defRPr/>
            </a:pPr>
            <a:r>
              <a:rPr lang="en-GB" sz="1200">
                <a:latin typeface="+mn-lt"/>
              </a:rPr>
              <a:t>Manu Cornet, works at Google</a:t>
            </a:r>
          </a:p>
        </p:txBody>
      </p:sp>
      <p:sp>
        <p:nvSpPr>
          <p:cNvPr id="4" name="Slide Number Placeholder 3"/>
          <p:cNvSpPr>
            <a:spLocks noGrp="1"/>
          </p:cNvSpPr>
          <p:nvPr>
            <p:ph type="sldNum" sz="quarter" idx="10"/>
          </p:nvPr>
        </p:nvSpPr>
        <p:spPr/>
        <p:txBody>
          <a:bodyPr/>
          <a:lstStyle/>
          <a:p>
            <a:fld id="{96F1216B-0AE7-4C63-A4C4-C6C48F69DE31}" type="slidenum">
              <a:rPr lang="en-GB" smtClean="0"/>
              <a:t>7</a:t>
            </a:fld>
            <a:endParaRPr lang="en-GB"/>
          </a:p>
        </p:txBody>
      </p:sp>
    </p:spTree>
    <p:extLst>
      <p:ext uri="{BB962C8B-B14F-4D97-AF65-F5344CB8AC3E}">
        <p14:creationId xmlns:p14="http://schemas.microsoft.com/office/powerpoint/2010/main" val="18766068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2/23/2020 9:55 PM</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3083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2/23/2020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8028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70452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a:ln>
                  <a:noFill/>
                </a:ln>
                <a:solidFill>
                  <a:prstClr val="black"/>
                </a:solidFill>
                <a:effectLst/>
                <a:uLnTx/>
                <a:uFillTx/>
                <a:latin typeface="Arial"/>
                <a:ea typeface="+mn-ea"/>
                <a:cs typeface="Segoe UI" pitchFamily="34" charset="0"/>
              </a:rPr>
              <a:pPr marL="0" marR="0" lvl="0" indent="0" algn="r" defTabSz="70452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rial"/>
              <a:ea typeface="+mn-ea"/>
              <a:cs typeface="Segoe UI" pitchFamily="34" charset="0"/>
            </a:endParaRPr>
          </a:p>
        </p:txBody>
      </p:sp>
    </p:spTree>
    <p:extLst>
      <p:ext uri="{BB962C8B-B14F-4D97-AF65-F5344CB8AC3E}">
        <p14:creationId xmlns:p14="http://schemas.microsoft.com/office/powerpoint/2010/main" val="3456822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0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11.xml"/><Relationship Id="rId4" Type="http://schemas.openxmlformats.org/officeDocument/2006/relationships/image" Target="../media/image38.jp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11.xml"/><Relationship Id="rId4" Type="http://schemas.openxmlformats.org/officeDocument/2006/relationships/image" Target="../media/image42.jpg"/></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2.xml"/><Relationship Id="rId4" Type="http://schemas.openxmlformats.org/officeDocument/2006/relationships/image" Target="../media/image29.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Master" Target="../slideMasters/slideMaster12.xml"/><Relationship Id="rId4" Type="http://schemas.openxmlformats.org/officeDocument/2006/relationships/image" Target="../media/image28.png"/></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Master" Target="../slideMasters/slideMaster12.xml"/><Relationship Id="rId4" Type="http://schemas.openxmlformats.org/officeDocument/2006/relationships/image" Target="../media/image28.png"/></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12.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5.emf"/><Relationship Id="rId4" Type="http://schemas.openxmlformats.org/officeDocument/2006/relationships/oleObject" Target="../embeddings/oleObject2.bin"/></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12.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Master" Target="../slideMasters/slideMaster13.xml"/><Relationship Id="rId4" Type="http://schemas.openxmlformats.org/officeDocument/2006/relationships/image" Target="../media/image28.png"/></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Master" Target="../slideMasters/slideMaster13.xml"/><Relationship Id="rId4" Type="http://schemas.openxmlformats.org/officeDocument/2006/relationships/image" Target="../media/image28.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8.pn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48.png"/><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4.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4.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14.xml"/><Relationship Id="rId4" Type="http://schemas.openxmlformats.org/officeDocument/2006/relationships/image" Target="../media/image38.jp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4.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14.xml"/><Relationship Id="rId4" Type="http://schemas.openxmlformats.org/officeDocument/2006/relationships/image" Target="../media/image42.jpg"/></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4.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emf"/><Relationship Id="rId1" Type="http://schemas.openxmlformats.org/officeDocument/2006/relationships/slideMaster" Target="../slideMasters/slideMaster14.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4.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4.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 Id="rId4" Type="http://schemas.openxmlformats.org/officeDocument/2006/relationships/image" Target="../media/image52.pn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Master" Target="../slideMasters/slideMaster14.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4.png"/><Relationship Id="rId1" Type="http://schemas.openxmlformats.org/officeDocument/2006/relationships/slideMaster" Target="../slideMasters/slideMaster15.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5.png"/><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57.jpeg"/><Relationship Id="rId1" Type="http://schemas.openxmlformats.org/officeDocument/2006/relationships/slideMaster" Target="../slideMasters/slideMaster15.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15.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Master" Target="../slideMasters/slideMaster15.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5.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5.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Master" Target="../slideMasters/slideMaster15.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15.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15.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Master" Target="../slideMasters/slideMaster15.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Master" Target="../slideMasters/slideMaster15.xml"/></Relationships>
</file>

<file path=ppt/slideLayouts/_rels/slideLayout3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5.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5.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66.png"/><Relationship Id="rId1" Type="http://schemas.openxmlformats.org/officeDocument/2006/relationships/slideMaster" Target="../slideMasters/slideMaster16.xml"/><Relationship Id="rId4" Type="http://schemas.openxmlformats.org/officeDocument/2006/relationships/image" Target="../media/image6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0.emf"/><Relationship Id="rId1" Type="http://schemas.openxmlformats.org/officeDocument/2006/relationships/slideMaster" Target="../slideMasters/slideMaster16.xml"/><Relationship Id="rId4" Type="http://schemas.openxmlformats.org/officeDocument/2006/relationships/image" Target="../media/image67.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6.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6.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66.png"/><Relationship Id="rId1" Type="http://schemas.openxmlformats.org/officeDocument/2006/relationships/slideMaster" Target="../slideMasters/slideMaster16.xml"/><Relationship Id="rId4" Type="http://schemas.openxmlformats.org/officeDocument/2006/relationships/image" Target="../media/image67.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7.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7.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7.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7.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7.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19.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19.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27447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832248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8443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1053627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8212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1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45927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1246997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1557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8958"/>
            <a:ext cx="11889564" cy="1968488"/>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531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21250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1862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2769407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91020617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57830520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35380441"/>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374475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024569064"/>
      </p:ext>
    </p:extLst>
  </p:cSld>
  <p:clrMapOvr>
    <a:masterClrMapping/>
  </p:clrMapOvr>
  <p:transition>
    <p:fade/>
  </p:transition>
  <p:extLst>
    <p:ext uri="{DCECCB84-F9BA-43D5-87BE-67443E8EF086}">
      <p15:sldGuideLst xmlns:p15="http://schemas.microsoft.com/office/powerpoint/2012/main"/>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1881567"/>
            <a:ext cx="4244332" cy="1314462"/>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467116"/>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854764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817478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418268867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65471" y="3500996"/>
            <a:ext cx="8705533" cy="1413836"/>
          </a:xfrm>
        </p:spPr>
        <p:txBody>
          <a:bodyPr/>
          <a:lstStyle>
            <a:lvl1pPr marL="0" indent="0" algn="ctr">
              <a:buNone/>
              <a:defRPr>
                <a:solidFill>
                  <a:schemeClr val="accent6">
                    <a:lumMod val="50000"/>
                  </a:schemeClr>
                </a:solidFill>
              </a:defRPr>
            </a:lvl1pPr>
            <a:lvl2pPr marL="621731" indent="0" algn="ctr">
              <a:buNone/>
              <a:defRPr>
                <a:solidFill>
                  <a:schemeClr val="tx1">
                    <a:tint val="75000"/>
                  </a:schemeClr>
                </a:solidFill>
              </a:defRPr>
            </a:lvl2pPr>
            <a:lvl3pPr marL="1243463" indent="0" algn="ctr">
              <a:buNone/>
              <a:defRPr>
                <a:solidFill>
                  <a:schemeClr val="tx1">
                    <a:tint val="75000"/>
                  </a:schemeClr>
                </a:solidFill>
              </a:defRPr>
            </a:lvl3pPr>
            <a:lvl4pPr marL="1865193" indent="0" algn="ctr">
              <a:buNone/>
              <a:defRPr>
                <a:solidFill>
                  <a:schemeClr val="tx1">
                    <a:tint val="75000"/>
                  </a:schemeClr>
                </a:solidFill>
              </a:defRPr>
            </a:lvl4pPr>
            <a:lvl5pPr marL="2486923" indent="0" algn="ctr">
              <a:buNone/>
              <a:defRPr>
                <a:solidFill>
                  <a:schemeClr val="tx1">
                    <a:tint val="75000"/>
                  </a:schemeClr>
                </a:solidFill>
              </a:defRPr>
            </a:lvl5pPr>
            <a:lvl6pPr marL="3108654" indent="0" algn="ctr">
              <a:buNone/>
              <a:defRPr>
                <a:solidFill>
                  <a:schemeClr val="tx1">
                    <a:tint val="75000"/>
                  </a:schemeClr>
                </a:solidFill>
              </a:defRPr>
            </a:lvl6pPr>
            <a:lvl7pPr marL="3730385" indent="0" algn="ctr">
              <a:buNone/>
              <a:defRPr>
                <a:solidFill>
                  <a:schemeClr val="tx1">
                    <a:tint val="75000"/>
                  </a:schemeClr>
                </a:solidFill>
              </a:defRPr>
            </a:lvl7pPr>
            <a:lvl8pPr marL="4352115" indent="0" algn="ctr">
              <a:buNone/>
              <a:defRPr>
                <a:solidFill>
                  <a:schemeClr val="tx1">
                    <a:tint val="75000"/>
                  </a:schemeClr>
                </a:solidFill>
              </a:defRPr>
            </a:lvl8pPr>
            <a:lvl9pPr marL="4973846" indent="0" algn="ctr">
              <a:buNone/>
              <a:defRPr>
                <a:solidFill>
                  <a:schemeClr val="tx1">
                    <a:tint val="75000"/>
                  </a:schemeClr>
                </a:solidFill>
              </a:defRPr>
            </a:lvl9pPr>
          </a:lstStyle>
          <a:p>
            <a:r>
              <a:rPr lang="en-US"/>
              <a:t>Click to edit section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8" name="Title 1"/>
          <p:cNvSpPr>
            <a:spLocks noGrp="1"/>
          </p:cNvSpPr>
          <p:nvPr>
            <p:ph type="ctrTitle" hasCustomPrompt="1"/>
          </p:nvPr>
        </p:nvSpPr>
        <p:spPr>
          <a:xfrm>
            <a:off x="942659" y="1946835"/>
            <a:ext cx="10571004" cy="1498210"/>
          </a:xfrm>
          <a:prstGeom prst="rect">
            <a:avLst/>
          </a:prstGeom>
        </p:spPr>
        <p:txBody>
          <a:bodyPr/>
          <a:lstStyle>
            <a:lvl1pPr>
              <a:defRPr sz="5440"/>
            </a:lvl1pPr>
          </a:lstStyle>
          <a:p>
            <a:r>
              <a:rPr lang="en-US"/>
              <a:t>Click to edit section title</a:t>
            </a:r>
          </a:p>
        </p:txBody>
      </p:sp>
    </p:spTree>
    <p:extLst>
      <p:ext uri="{BB962C8B-B14F-4D97-AF65-F5344CB8AC3E}">
        <p14:creationId xmlns:p14="http://schemas.microsoft.com/office/powerpoint/2010/main" val="78124455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9315197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66665315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8"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25401122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21824" y="310868"/>
            <a:ext cx="11192828" cy="1165754"/>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621824" y="1480587"/>
            <a:ext cx="11540015" cy="2092881"/>
          </a:xfrm>
        </p:spPr>
        <p:txBody>
          <a:bodyPr/>
          <a:lstStyle>
            <a:lvl1pPr marL="0" indent="0">
              <a:buNone/>
              <a:defRPr>
                <a:solidFill>
                  <a:schemeClr val="tx1">
                    <a:lumMod val="65000"/>
                    <a:lumOff val="35000"/>
                  </a:schemeClr>
                </a:solidFill>
              </a:defRPr>
            </a:lvl1pPr>
            <a:lvl2pPr marL="0" indent="0">
              <a:buFontTx/>
              <a:buNone/>
              <a:defRPr sz="1500"/>
            </a:lvl2pPr>
            <a:lvl3pPr marL="171425" indent="0">
              <a:buNone/>
              <a:defRPr sz="1500"/>
            </a:lvl3pPr>
            <a:lvl4pPr marL="342850" indent="0">
              <a:buNone/>
              <a:defRPr sz="1350"/>
            </a:lvl4pPr>
            <a:lvl5pPr marL="514276" inden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52197823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6"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766479513"/>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2239545057"/>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74644" y="2124076"/>
            <a:ext cx="3913632"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1"/>
              </a:spcBef>
              <a:buNone/>
              <a:defRPr sz="1500">
                <a:solidFill>
                  <a:schemeClr val="bg1"/>
                </a:solidFill>
              </a:defRPr>
            </a:lvl2pPr>
            <a:lvl3pPr marL="173756" indent="0">
              <a:buNone/>
              <a:tabLst/>
              <a:defRPr sz="1500">
                <a:solidFill>
                  <a:schemeClr val="bg1"/>
                </a:solidFill>
              </a:defRPr>
            </a:lvl3pPr>
            <a:lvl4pPr marL="345129" indent="0">
              <a:buNone/>
              <a:defRPr>
                <a:solidFill>
                  <a:schemeClr val="bg1"/>
                </a:solidFill>
              </a:defRPr>
            </a:lvl4pPr>
            <a:lvl5pPr marL="514122"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241642" y="2124076"/>
            <a:ext cx="3913632" cy="3657600"/>
          </a:xfrm>
          <a:solidFill>
            <a:schemeClr val="accent3"/>
          </a:solidFill>
          <a:ln>
            <a:noFill/>
          </a:ln>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1"/>
              </a:spcBef>
              <a:buNone/>
              <a:defRPr sz="1500">
                <a:solidFill>
                  <a:schemeClr val="tx1"/>
                </a:solidFill>
              </a:defRPr>
            </a:lvl2pPr>
            <a:lvl3pPr marL="173756" indent="0">
              <a:buNone/>
              <a:tabLst/>
              <a:defRPr sz="1500">
                <a:solidFill>
                  <a:schemeClr val="tx1"/>
                </a:solidFill>
              </a:defRPr>
            </a:lvl3pPr>
            <a:lvl4pPr marL="345129" indent="0">
              <a:buNone/>
              <a:defRPr>
                <a:solidFill>
                  <a:schemeClr val="tx1"/>
                </a:solidFill>
              </a:defRPr>
            </a:lvl4pPr>
            <a:lvl5pPr marL="514122"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205662" y="2124076"/>
            <a:ext cx="3959353"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1"/>
              </a:spcBef>
              <a:buNone/>
              <a:defRPr sz="1500">
                <a:solidFill>
                  <a:schemeClr val="bg1"/>
                </a:solidFill>
              </a:defRPr>
            </a:lvl2pPr>
            <a:lvl3pPr marL="173756" indent="0">
              <a:buNone/>
              <a:tabLst/>
              <a:defRPr sz="1500">
                <a:solidFill>
                  <a:schemeClr val="bg1"/>
                </a:solidFill>
              </a:defRPr>
            </a:lvl3pPr>
            <a:lvl4pPr marL="345129" indent="0">
              <a:buNone/>
              <a:defRPr>
                <a:solidFill>
                  <a:schemeClr val="bg1"/>
                </a:solidFill>
              </a:defRPr>
            </a:lvl4pPr>
            <a:lvl5pPr marL="514122"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p:nvPr>
        </p:nvSpPr>
        <p:spPr>
          <a:xfrm>
            <a:off x="272048" y="701"/>
            <a:ext cx="11892379" cy="932603"/>
          </a:xfrm>
          <a:prstGeom prst="rect">
            <a:avLst/>
          </a:prstGeom>
        </p:spPr>
        <p:txBody>
          <a:bodyPr vert="horz" lIns="137160" tIns="109728" rIns="137160" bIns="109728" rtlCol="0" anchor="t" anchorCtr="0">
            <a:noAutofit/>
          </a:bodyPr>
          <a:lstStyle/>
          <a:p>
            <a:r>
              <a:rPr lang="en-US"/>
              <a:t>Click to edit Master title style</a:t>
            </a:r>
          </a:p>
        </p:txBody>
      </p:sp>
    </p:spTree>
    <p:extLst>
      <p:ext uri="{BB962C8B-B14F-4D97-AF65-F5344CB8AC3E}">
        <p14:creationId xmlns:p14="http://schemas.microsoft.com/office/powerpoint/2010/main" val="224193135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200454" y="1056952"/>
            <a:ext cx="12039653" cy="5700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F35772-910B-4492-BEE6-7CF1D2E9A289}"/>
              </a:ext>
            </a:extLst>
          </p:cNvPr>
          <p:cNvSpPr>
            <a:spLocks noGrp="1"/>
          </p:cNvSpPr>
          <p:nvPr>
            <p:ph type="title"/>
          </p:nvPr>
        </p:nvSpPr>
        <p:spPr/>
        <p:txBody>
          <a:bodyPr>
            <a:normAutofit/>
          </a:bodyPr>
          <a:lstStyle>
            <a:lvl1pPr>
              <a:defRPr sz="3672"/>
            </a:lvl1pPr>
          </a:lstStyle>
          <a:p>
            <a:r>
              <a:rPr lang="en-US"/>
              <a:t>Click to edit Master title style</a:t>
            </a:r>
          </a:p>
        </p:txBody>
      </p:sp>
    </p:spTree>
    <p:extLst>
      <p:ext uri="{BB962C8B-B14F-4D97-AF65-F5344CB8AC3E}">
        <p14:creationId xmlns:p14="http://schemas.microsoft.com/office/powerpoint/2010/main" val="7304155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3155795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5806429-8016-429C-BFDA-C6BDF45C292B}"/>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3718000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432861" y="1"/>
            <a:ext cx="7003613" cy="700262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6CEC75CB-674E-4097-8BD9-C5A15FE486C4}"/>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56390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925546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0288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773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936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814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449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7099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437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159653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724888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04905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ADFD51B-9C6C-4545-B4DB-D90BE8D34F0C}"/>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210254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49148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7AEB45DB-EECC-4C68-8856-DEB9C40BFF31}"/>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3243215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61020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4AB3190-7ADC-42AC-B7C3-5D9C49C1EB36}"/>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651591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735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198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377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429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49347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0412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
        <p:nvSpPr>
          <p:cNvPr id="4" name="Footer Placeholder 2"/>
          <p:cNvSpPr>
            <a:spLocks noGrp="1"/>
          </p:cNvSpPr>
          <p:nvPr>
            <p:ph type="ftr" sz="quarter" idx="3"/>
          </p:nvPr>
        </p:nvSpPr>
        <p:spPr>
          <a:xfrm>
            <a:off x="596951" y="6813707"/>
            <a:ext cx="4015945" cy="139891"/>
          </a:xfrm>
          <a:prstGeom prst="rect">
            <a:avLst/>
          </a:prstGeom>
        </p:spPr>
        <p:txBody>
          <a:bodyPr vert="horz" lIns="0" tIns="0" rIns="91440" bIns="0" rtlCol="0" anchor="ctr"/>
          <a:lstStyle>
            <a:lvl1pPr marL="0" algn="l" defTabSz="951304" rtl="0" eaLnBrk="1" latinLnBrk="0" hangingPunct="1">
              <a:defRPr lang="en-US" sz="918" kern="1200">
                <a:solidFill>
                  <a:schemeClr val="tx1"/>
                </a:solidFill>
                <a:latin typeface="+mn-lt"/>
                <a:ea typeface="+mn-ea"/>
                <a:cs typeface="+mn-cs"/>
              </a:defRPr>
            </a:lvl1pPr>
          </a:lstStyle>
          <a:p>
            <a:endParaRPr lang="en-US"/>
          </a:p>
        </p:txBody>
      </p:sp>
      <p:sp>
        <p:nvSpPr>
          <p:cNvPr id="5" name="Slide Number Placeholder 4"/>
          <p:cNvSpPr>
            <a:spLocks noGrp="1"/>
          </p:cNvSpPr>
          <p:nvPr>
            <p:ph type="sldNum" sz="quarter" idx="4"/>
          </p:nvPr>
        </p:nvSpPr>
        <p:spPr>
          <a:xfrm>
            <a:off x="11532419" y="6813707"/>
            <a:ext cx="578101" cy="139891"/>
          </a:xfrm>
          <a:prstGeom prst="rect">
            <a:avLst/>
          </a:prstGeom>
        </p:spPr>
        <p:txBody>
          <a:bodyPr vert="horz" lIns="91440" tIns="0" rIns="0" bIns="0" rtlCol="0" anchor="ctr"/>
          <a:lstStyle>
            <a:lvl1pPr algn="r">
              <a:defRPr lang="en-US" sz="918" b="0" kern="1200" smtClean="0">
                <a:solidFill>
                  <a:schemeClr val="tx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136358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70511897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13258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59" y="597450"/>
            <a:ext cx="1393477"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66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6"/>
            <a:ext cx="11239464"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4608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6" y="1464075"/>
            <a:ext cx="11239464" cy="1644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984955"/>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1652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6348"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70552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1748508"/>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51305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0"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901876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2065976"/>
            <a:ext cx="4244332" cy="1130053"/>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313904"/>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866180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932236"/>
            <a:ext cx="4244332" cy="1130053"/>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838417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3040994"/>
            <a:ext cx="4242842" cy="878930"/>
          </a:xfrm>
        </p:spPr>
        <p:txBody>
          <a:bodyPr wrap="square" anchor="t">
            <a:spAutoFit/>
          </a:bodyPr>
          <a:lstStyle>
            <a:lvl1pPr>
              <a:lnSpc>
                <a:spcPct val="100000"/>
              </a:lnSpc>
              <a:defRPr sz="285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1911045"/>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3734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3473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83674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11294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7419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7688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42868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0342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60" y="1465291"/>
            <a:ext cx="11239464" cy="1946203"/>
          </a:xfrm>
        </p:spPr>
        <p:txBody>
          <a:bodyPr/>
          <a:lstStyle>
            <a:lvl1pPr marL="0" indent="0">
              <a:buNone/>
              <a:defRPr sz="28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072092"/>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760" y="6281748"/>
            <a:ext cx="457081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557"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Tree>
    <p:extLst>
      <p:ext uri="{BB962C8B-B14F-4D97-AF65-F5344CB8AC3E}">
        <p14:creationId xmlns:p14="http://schemas.microsoft.com/office/powerpoint/2010/main" val="735656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6124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3112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377272514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Event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5821840" cy="6994525"/>
          </a:xfrm>
          <a:prstGeom prst="rect">
            <a:avLst/>
          </a:prstGeom>
        </p:spPr>
      </p:pic>
      <p:sp>
        <p:nvSpPr>
          <p:cNvPr id="9" name="Title 1"/>
          <p:cNvSpPr>
            <a:spLocks noGrp="1"/>
          </p:cNvSpPr>
          <p:nvPr>
            <p:ph type="title" hasCustomPrompt="1"/>
          </p:nvPr>
        </p:nvSpPr>
        <p:spPr bwMode="auto">
          <a:xfrm>
            <a:off x="312802" y="1801812"/>
            <a:ext cx="6402388" cy="1828800"/>
          </a:xfrm>
          <a:noFill/>
        </p:spPr>
        <p:txBody>
          <a:bodyPr lIns="146304" tIns="91440" rIns="146304" bIns="91440" anchor="b" anchorCtr="0"/>
          <a:lstStyle>
            <a:lvl1pPr>
              <a:defRPr sz="4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4978399" y="1808297"/>
            <a:ext cx="6981825" cy="1828800"/>
          </a:xfrm>
        </p:spPr>
        <p:txBody>
          <a:bodyPr tIns="109728" bIns="109728" anchor="b">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94323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Title and Speake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614635" y="0"/>
            <a:ext cx="5821840"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12802" y="1287462"/>
            <a:ext cx="7745348" cy="1828800"/>
          </a:xfrm>
          <a:noFill/>
        </p:spPr>
        <p:txBody>
          <a:bodyPr lIns="146304" tIns="91440" rIns="146304" bIns="91440" anchor="b" anchorCtr="0"/>
          <a:lstStyle>
            <a:lvl1pPr>
              <a:defRPr sz="4400" b="0" i="0" spc="-100" baseline="0">
                <a:gradFill>
                  <a:gsLst>
                    <a:gs pos="57576">
                      <a:srgbClr val="FFFFFF"/>
                    </a:gs>
                    <a:gs pos="35000">
                      <a:srgbClr val="FFFFFF"/>
                    </a:gs>
                  </a:gsLst>
                  <a:lin ang="5400000" scaled="0"/>
                </a:gradFill>
                <a:latin typeface="Segoe UI" charset="0"/>
                <a:ea typeface="Segoe UI" charset="0"/>
                <a:cs typeface="Segoe UI" charset="0"/>
              </a:defRPr>
            </a:lvl1pPr>
          </a:lstStyle>
          <a:p>
            <a:r>
              <a:rPr lang="en-US"/>
              <a:t>Presentation title</a:t>
            </a:r>
          </a:p>
        </p:txBody>
      </p:sp>
      <p:sp>
        <p:nvSpPr>
          <p:cNvPr id="3" name="Text Placeholder 2"/>
          <p:cNvSpPr>
            <a:spLocks noGrp="1"/>
          </p:cNvSpPr>
          <p:nvPr>
            <p:ph type="body" sz="quarter" idx="14" hasCustomPrompt="1"/>
          </p:nvPr>
        </p:nvSpPr>
        <p:spPr bwMode="auto">
          <a:xfrm>
            <a:off x="304800" y="3179897"/>
            <a:ext cx="7753350" cy="1828800"/>
          </a:xfrm>
        </p:spPr>
        <p:txBody>
          <a:bodyPr tIns="109728" bIns="109728" anchor="t">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0100" y="2656235"/>
            <a:ext cx="3752850" cy="1682054"/>
          </a:xfrm>
          <a:prstGeom prst="rect">
            <a:avLst/>
          </a:prstGeom>
        </p:spPr>
      </p:pic>
    </p:spTree>
    <p:extLst>
      <p:ext uri="{BB962C8B-B14F-4D97-AF65-F5344CB8AC3E}">
        <p14:creationId xmlns:p14="http://schemas.microsoft.com/office/powerpoint/2010/main" val="36558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19D5E7D5-E999-4F86-8F30-BE4E51981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56037150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32EB0EF6-EAC0-4EBA-A1BD-287A5CF403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2962198599"/>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08298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62261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054060"/>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939057"/>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7502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2994990220"/>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32235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65429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41194"/>
            <a:ext cx="10056812" cy="2751698"/>
          </a:xfrm>
          <a:noFill/>
        </p:spPr>
        <p:txBody>
          <a:bodyPr tIns="91440" bIns="91440" anchor="b"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2885684"/>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5951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3076B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6270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19" t="-1" b="1553"/>
          <a:stretch/>
        </p:blipFill>
        <p:spPr>
          <a:xfrm>
            <a:off x="0" y="1410676"/>
            <a:ext cx="12436475" cy="5583850"/>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Section title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53160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Call to Action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2593136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ud Background">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268"/>
          <a:stretch/>
        </p:blipFill>
        <p:spPr>
          <a:xfrm>
            <a:off x="-1" y="0"/>
            <a:ext cx="12436475" cy="6994525"/>
          </a:xfrm>
          <a:prstGeom prst="rect">
            <a:avLst/>
          </a:prstGeom>
        </p:spPr>
      </p:pic>
    </p:spTree>
    <p:extLst>
      <p:ext uri="{BB962C8B-B14F-4D97-AF65-F5344CB8AC3E}">
        <p14:creationId xmlns:p14="http://schemas.microsoft.com/office/powerpoint/2010/main" val="331624675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19988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093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3076B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001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013645398"/>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71741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076B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649397023"/>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74978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440437130"/>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4073468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79653"/>
          </a:xfrm>
        </p:spPr>
        <p:txBody>
          <a:bodyPr/>
          <a:lstStyle/>
          <a:p>
            <a:r>
              <a:rPr lang="en-US"/>
              <a:t>Click to edit Master title style</a:t>
            </a:r>
          </a:p>
        </p:txBody>
      </p:sp>
      <p:sp>
        <p:nvSpPr>
          <p:cNvPr id="5" name="Text Placeholder 4"/>
          <p:cNvSpPr>
            <a:spLocks noGrp="1"/>
          </p:cNvSpPr>
          <p:nvPr>
            <p:ph type="body" sz="quarter" idx="10"/>
          </p:nvPr>
        </p:nvSpPr>
        <p:spPr>
          <a:xfrm>
            <a:off x="529661" y="1476623"/>
            <a:ext cx="11375536" cy="20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829946"/>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822429"/>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77069062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428816006"/>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35490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54054074"/>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38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32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5146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737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34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62821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2689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587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1550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352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380487"/>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49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708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9722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85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942801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964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484544"/>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3211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52240240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53039856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93625235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488063765"/>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31569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4157549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857326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278884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772852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34345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342900" indent="-342900">
              <a:buFont typeface="Arial" panose="020B0604020202020204" pitchFamily="34" charset="0"/>
              <a:buChar char="•"/>
              <a:defRPr/>
            </a:lvl1pPr>
            <a:lvl2pPr marL="575979" indent="-342900">
              <a:buFont typeface="Arial" panose="020B0604020202020204" pitchFamily="34" charset="0"/>
              <a:buChar char="•"/>
              <a:defRPr/>
            </a:lvl2pPr>
            <a:lvl3pPr marL="751909" indent="-285750">
              <a:buFont typeface="Arial" panose="020B0604020202020204" pitchFamily="34" charset="0"/>
              <a:buChar char="•"/>
              <a:defRPr/>
            </a:lvl3pPr>
            <a:lvl4pPr marL="984987" indent="-285750">
              <a:buFont typeface="Arial" panose="020B0604020202020204" pitchFamily="34" charset="0"/>
              <a:buChar char="•"/>
              <a:defRPr/>
            </a:lvl4pPr>
            <a:lvl5pPr marL="1103767"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50681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6"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787136"/>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863173270"/>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08517469"/>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809303795"/>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3510021397"/>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2668098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81129905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99935284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2711110"/>
            <a:ext cx="11533187" cy="615553"/>
          </a:xfrm>
        </p:spPr>
        <p:txBody>
          <a:bodyPr wrap="square" lIns="0" tIns="0" rIns="0" bIns="0">
            <a:spAutoFit/>
          </a:bodyPr>
          <a:lstStyle>
            <a:lvl1pPr>
              <a:lnSpc>
                <a:spcPct val="1000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16574873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29017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b" anchorCtr="0">
            <a:noAutofit/>
          </a:bodyPr>
          <a:lstStyle>
            <a:lvl1pPr>
              <a:defRPr lang="en-US" sz="4800" spc="-50" baseline="0" dirty="0">
                <a:solidFill>
                  <a:schemeClr val="tx2"/>
                </a:solidFill>
                <a:latin typeface="+mj-lt"/>
              </a:defRPr>
            </a:lvl1pPr>
          </a:lstStyle>
          <a:p>
            <a:pPr marL="0" lvl="0">
              <a:lnSpc>
                <a:spcPts val="5600"/>
              </a:lnSpc>
            </a:pPr>
            <a:r>
              <a:rPr lang="en-US"/>
              <a:t>Demo:</a:t>
            </a:r>
            <a:br>
              <a:rPr lang="en-US"/>
            </a:br>
            <a:r>
              <a:rPr lang="en-US"/>
              <a:t>Section title</a:t>
            </a:r>
          </a:p>
        </p:txBody>
      </p:sp>
    </p:spTree>
    <p:extLst>
      <p:ext uri="{BB962C8B-B14F-4D97-AF65-F5344CB8AC3E}">
        <p14:creationId xmlns:p14="http://schemas.microsoft.com/office/powerpoint/2010/main" val="3187740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2684547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69111872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19512150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342670975"/>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1122744693"/>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83583842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03950150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640841982"/>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2" y="1639212"/>
            <a:ext cx="6049336" cy="917884"/>
          </a:xfrm>
          <a:noFill/>
        </p:spPr>
        <p:txBody>
          <a:bodyPr lIns="0" tIns="0" rIns="0" bIns="0" anchor="t" anchorCtr="0"/>
          <a:lstStyle>
            <a:lvl1pPr algn="ctr">
              <a:lnSpc>
                <a:spcPct val="100000"/>
              </a:lnSpc>
              <a:spcAft>
                <a:spcPts val="1300"/>
              </a:spcAft>
              <a:defRPr sz="48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6"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1670192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8575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584363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7730498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752807627"/>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Event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5821840" cy="6994525"/>
          </a:xfrm>
          <a:prstGeom prst="rect">
            <a:avLst/>
          </a:prstGeom>
        </p:spPr>
      </p:pic>
      <p:sp>
        <p:nvSpPr>
          <p:cNvPr id="9" name="Title 1"/>
          <p:cNvSpPr>
            <a:spLocks noGrp="1"/>
          </p:cNvSpPr>
          <p:nvPr>
            <p:ph type="title" hasCustomPrompt="1"/>
          </p:nvPr>
        </p:nvSpPr>
        <p:spPr bwMode="auto">
          <a:xfrm>
            <a:off x="312802" y="1801812"/>
            <a:ext cx="6402388" cy="1828800"/>
          </a:xfrm>
          <a:noFill/>
        </p:spPr>
        <p:txBody>
          <a:bodyPr lIns="146304" tIns="91440" rIns="146304" bIns="91440" anchor="b" anchorCtr="0"/>
          <a:lstStyle>
            <a:lvl1pPr>
              <a:defRPr sz="4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4978399" y="1808297"/>
            <a:ext cx="6981825" cy="1828800"/>
          </a:xfrm>
        </p:spPr>
        <p:txBody>
          <a:bodyPr tIns="109728" bIns="109728" anchor="b">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78083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_Title and Speake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614635" y="0"/>
            <a:ext cx="5821840"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12802" y="1287462"/>
            <a:ext cx="7745348" cy="1828800"/>
          </a:xfrm>
          <a:noFill/>
        </p:spPr>
        <p:txBody>
          <a:bodyPr lIns="146304" tIns="91440" rIns="146304" bIns="91440" anchor="b" anchorCtr="0"/>
          <a:lstStyle>
            <a:lvl1pPr>
              <a:defRPr sz="4400" b="0" i="0" spc="-100" baseline="0">
                <a:gradFill>
                  <a:gsLst>
                    <a:gs pos="57576">
                      <a:srgbClr val="FFFFFF"/>
                    </a:gs>
                    <a:gs pos="35000">
                      <a:srgbClr val="FFFFFF"/>
                    </a:gs>
                  </a:gsLst>
                  <a:lin ang="5400000" scaled="0"/>
                </a:gradFill>
                <a:latin typeface="Segoe UI" charset="0"/>
                <a:ea typeface="Segoe UI" charset="0"/>
                <a:cs typeface="Segoe UI" charset="0"/>
              </a:defRPr>
            </a:lvl1pPr>
          </a:lstStyle>
          <a:p>
            <a:r>
              <a:rPr lang="en-US"/>
              <a:t>Presentation title</a:t>
            </a:r>
          </a:p>
        </p:txBody>
      </p:sp>
      <p:sp>
        <p:nvSpPr>
          <p:cNvPr id="3" name="Text Placeholder 2"/>
          <p:cNvSpPr>
            <a:spLocks noGrp="1"/>
          </p:cNvSpPr>
          <p:nvPr>
            <p:ph type="body" sz="quarter" idx="14" hasCustomPrompt="1"/>
          </p:nvPr>
        </p:nvSpPr>
        <p:spPr bwMode="auto">
          <a:xfrm>
            <a:off x="304800" y="3179897"/>
            <a:ext cx="7753350" cy="1828800"/>
          </a:xfrm>
        </p:spPr>
        <p:txBody>
          <a:bodyPr tIns="109728" bIns="109728" anchor="t">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0100" y="2656235"/>
            <a:ext cx="3752850" cy="1682054"/>
          </a:xfrm>
          <a:prstGeom prst="rect">
            <a:avLst/>
          </a:prstGeom>
        </p:spPr>
      </p:pic>
    </p:spTree>
    <p:extLst>
      <p:ext uri="{BB962C8B-B14F-4D97-AF65-F5344CB8AC3E}">
        <p14:creationId xmlns:p14="http://schemas.microsoft.com/office/powerpoint/2010/main" val="249989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19D5E7D5-E999-4F86-8F30-BE4E51981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152130389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32EB0EF6-EAC0-4EBA-A1BD-287A5CF403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786814836"/>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4232828"/>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5173491"/>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91072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647471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705060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319478"/>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36812716"/>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41194"/>
            <a:ext cx="10056812" cy="2751698"/>
          </a:xfrm>
          <a:noFill/>
        </p:spPr>
        <p:txBody>
          <a:bodyPr tIns="91440" bIns="91440" anchor="b"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2885684"/>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184179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3076B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1384597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19" t="-1" b="1553"/>
          <a:stretch/>
        </p:blipFill>
        <p:spPr>
          <a:xfrm>
            <a:off x="0" y="1410676"/>
            <a:ext cx="12436475" cy="5583850"/>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Section title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26426751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Call to Action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920296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ud Background">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268"/>
          <a:stretch/>
        </p:blipFill>
        <p:spPr>
          <a:xfrm>
            <a:off x="-1" y="0"/>
            <a:ext cx="12436475" cy="6994525"/>
          </a:xfrm>
          <a:prstGeom prst="rect">
            <a:avLst/>
          </a:prstGeom>
        </p:spPr>
      </p:pic>
    </p:spTree>
    <p:extLst>
      <p:ext uri="{BB962C8B-B14F-4D97-AF65-F5344CB8AC3E}">
        <p14:creationId xmlns:p14="http://schemas.microsoft.com/office/powerpoint/2010/main" val="2075348326"/>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73523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2799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3076B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230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450293"/>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076B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866460700"/>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91548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1621792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915108763"/>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79653"/>
          </a:xfrm>
        </p:spPr>
        <p:txBody>
          <a:bodyPr/>
          <a:lstStyle/>
          <a:p>
            <a:r>
              <a:rPr lang="en-US"/>
              <a:t>Click to edit Master title style</a:t>
            </a:r>
          </a:p>
        </p:txBody>
      </p:sp>
      <p:sp>
        <p:nvSpPr>
          <p:cNvPr id="5" name="Text Placeholder 4"/>
          <p:cNvSpPr>
            <a:spLocks noGrp="1"/>
          </p:cNvSpPr>
          <p:nvPr>
            <p:ph type="body" sz="quarter" idx="10"/>
          </p:nvPr>
        </p:nvSpPr>
        <p:spPr>
          <a:xfrm>
            <a:off x="529661" y="1476623"/>
            <a:ext cx="11375536" cy="20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59266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1848267"/>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27793412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23202890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050"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
        <p:nvSpPr>
          <p:cNvPr id="4" name="Footer Placeholder 2"/>
          <p:cNvSpPr>
            <a:spLocks noGrp="1"/>
          </p:cNvSpPr>
          <p:nvPr>
            <p:ph type="ftr" sz="quarter" idx="3"/>
          </p:nvPr>
        </p:nvSpPr>
        <p:spPr>
          <a:xfrm>
            <a:off x="596951" y="6813707"/>
            <a:ext cx="4015945" cy="139891"/>
          </a:xfrm>
          <a:prstGeom prst="rect">
            <a:avLst/>
          </a:prstGeom>
        </p:spPr>
        <p:txBody>
          <a:bodyPr vert="horz" lIns="0" tIns="0" rIns="91440" bIns="0" rtlCol="0" anchor="ctr"/>
          <a:lstStyle>
            <a:lvl1pPr marL="0" algn="l" defTabSz="951304" rtl="0" eaLnBrk="1" latinLnBrk="0" hangingPunct="1">
              <a:defRPr lang="en-US" sz="918" kern="1200">
                <a:solidFill>
                  <a:schemeClr val="tx1"/>
                </a:solidFill>
                <a:latin typeface="+mn-lt"/>
                <a:ea typeface="+mn-ea"/>
                <a:cs typeface="+mn-cs"/>
              </a:defRPr>
            </a:lvl1pPr>
          </a:lstStyle>
          <a:p>
            <a:endParaRPr lang="en-US"/>
          </a:p>
        </p:txBody>
      </p:sp>
      <p:sp>
        <p:nvSpPr>
          <p:cNvPr id="5" name="Slide Number Placeholder 4"/>
          <p:cNvSpPr>
            <a:spLocks noGrp="1"/>
          </p:cNvSpPr>
          <p:nvPr>
            <p:ph type="sldNum" sz="quarter" idx="4"/>
          </p:nvPr>
        </p:nvSpPr>
        <p:spPr>
          <a:xfrm>
            <a:off x="11532419" y="6813707"/>
            <a:ext cx="578101" cy="139891"/>
          </a:xfrm>
          <a:prstGeom prst="rect">
            <a:avLst/>
          </a:prstGeom>
        </p:spPr>
        <p:txBody>
          <a:bodyPr vert="horz" lIns="91440" tIns="0" rIns="0" bIns="0" rtlCol="0" anchor="ctr"/>
          <a:lstStyle>
            <a:lvl1pPr algn="r">
              <a:defRPr lang="en-US" sz="918" b="0" kern="1200" smtClean="0">
                <a:solidFill>
                  <a:schemeClr val="tx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12946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586922"/>
            <a:ext cx="4663678" cy="1017202"/>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4663678" cy="28251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24233366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98538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4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211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072570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61475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498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7143838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26967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37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71471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93828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759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1926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58358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0902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228151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68833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48232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735521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832566710"/>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318818" y="1"/>
            <a:ext cx="6117658" cy="6994526"/>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85383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Emphasis Content">
    <p:bg>
      <p:bgPr>
        <a:solidFill>
          <a:srgbClr val="0078D7"/>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502514" y="2124075"/>
            <a:ext cx="11507669" cy="1084189"/>
          </a:xfrm>
        </p:spPr>
        <p:txBody>
          <a:bodyPr wrap="square">
            <a:spAutoFit/>
          </a:bodyPr>
          <a:lstStyle>
            <a:lvl1pPr marL="0" indent="0">
              <a:spcBef>
                <a:spcPts val="918"/>
              </a:spcBef>
              <a:buClr>
                <a:schemeClr val="tx1"/>
              </a:buClr>
              <a:buFont typeface="Wingdings" pitchFamily="2" charset="2"/>
              <a:buNone/>
              <a:defRPr sz="4050">
                <a:solidFill>
                  <a:schemeClr val="tx1"/>
                </a:solidFill>
              </a:defRPr>
            </a:lvl1pPr>
            <a:lvl2pPr marL="0" indent="0">
              <a:spcBef>
                <a:spcPts val="811"/>
              </a:spcBef>
              <a:buNone/>
              <a:defRPr sz="1500">
                <a:solidFill>
                  <a:schemeClr val="tx1"/>
                </a:solidFill>
              </a:defRPr>
            </a:lvl2pPr>
            <a:lvl3pPr marL="173756" indent="0">
              <a:buNone/>
              <a:tabLst/>
              <a:defRPr sz="1500">
                <a:solidFill>
                  <a:schemeClr val="tx1"/>
                </a:solidFill>
              </a:defRPr>
            </a:lvl3pPr>
            <a:lvl4pPr marL="345129" indent="0">
              <a:buNone/>
              <a:defRPr>
                <a:solidFill>
                  <a:schemeClr val="tx1"/>
                </a:solidFill>
              </a:defRPr>
            </a:lvl4pPr>
            <a:lvl5pPr marL="514122"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711112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328304100"/>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dirty="0"/>
              <a:t>First level Segoe UI </a:t>
            </a:r>
            <a:r>
              <a:rPr lang="en-US" dirty="0" err="1"/>
              <a:t>Semibold</a:t>
            </a:r>
            <a:r>
              <a:rPr lang="en-US" dirty="0"/>
              <a:t> 18pt</a:t>
            </a:r>
          </a:p>
          <a:p>
            <a:pPr lvl="1"/>
            <a:r>
              <a:rPr lang="en-US" dirty="0"/>
              <a:t>Second level Segoe UI 18pt</a:t>
            </a:r>
          </a:p>
          <a:p>
            <a:pPr lvl="2"/>
            <a:r>
              <a:rPr lang="en-US" dirty="0"/>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2767377603"/>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516914547"/>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Section Title ">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19" t="-1" b="1553"/>
          <a:stretch/>
        </p:blipFill>
        <p:spPr>
          <a:xfrm>
            <a:off x="0" y="1410676"/>
            <a:ext cx="12436475" cy="5583850"/>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Section title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2739497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69600408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2_Title and Speake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614635" y="0"/>
            <a:ext cx="5821840"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12802" y="1287462"/>
            <a:ext cx="7745348" cy="1828800"/>
          </a:xfrm>
          <a:noFill/>
        </p:spPr>
        <p:txBody>
          <a:bodyPr lIns="146304" tIns="91440" rIns="146304" bIns="91440" anchor="b" anchorCtr="0"/>
          <a:lstStyle>
            <a:lvl1pPr>
              <a:defRPr sz="4400" b="0" i="0" spc="-100" baseline="0">
                <a:gradFill>
                  <a:gsLst>
                    <a:gs pos="57576">
                      <a:srgbClr val="FFFFFF"/>
                    </a:gs>
                    <a:gs pos="35000">
                      <a:srgbClr val="FFFFFF"/>
                    </a:gs>
                  </a:gsLst>
                  <a:lin ang="5400000" scaled="0"/>
                </a:gradFill>
                <a:latin typeface="Segoe UI" charset="0"/>
                <a:ea typeface="Segoe UI" charset="0"/>
                <a:cs typeface="Segoe UI" charset="0"/>
              </a:defRPr>
            </a:lvl1pPr>
          </a:lstStyle>
          <a:p>
            <a:r>
              <a:rPr lang="en-US"/>
              <a:t>Presentation title</a:t>
            </a:r>
          </a:p>
        </p:txBody>
      </p:sp>
      <p:sp>
        <p:nvSpPr>
          <p:cNvPr id="3" name="Text Placeholder 2"/>
          <p:cNvSpPr>
            <a:spLocks noGrp="1"/>
          </p:cNvSpPr>
          <p:nvPr>
            <p:ph type="body" sz="quarter" idx="14" hasCustomPrompt="1"/>
          </p:nvPr>
        </p:nvSpPr>
        <p:spPr bwMode="auto">
          <a:xfrm>
            <a:off x="304800" y="3179897"/>
            <a:ext cx="7753350" cy="1828800"/>
          </a:xfrm>
        </p:spPr>
        <p:txBody>
          <a:bodyPr tIns="109728" bIns="109728" anchor="t">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0100" y="2656235"/>
            <a:ext cx="3752850" cy="1682054"/>
          </a:xfrm>
          <a:prstGeom prst="rect">
            <a:avLst/>
          </a:prstGeom>
        </p:spPr>
      </p:pic>
    </p:spTree>
    <p:extLst>
      <p:ext uri="{BB962C8B-B14F-4D97-AF65-F5344CB8AC3E}">
        <p14:creationId xmlns:p14="http://schemas.microsoft.com/office/powerpoint/2010/main" val="1831550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Call to Action">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Call to Action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2255285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34541761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5"/>
            <a:ext cx="6387032" cy="4388452"/>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2"/>
            <a:ext cx="548774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30" y="1716193"/>
            <a:ext cx="7933609" cy="1828800"/>
          </a:xfrm>
          <a:noFill/>
        </p:spPr>
        <p:txBody>
          <a:bodyPr lIns="0" tIns="0" rIns="0" bIns="182880" anchor="b" anchorCtr="0"/>
          <a:lstStyle>
            <a:lvl1pPr>
              <a:defRPr sz="4799"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9" y="585789"/>
            <a:ext cx="1365889" cy="292608"/>
          </a:xfrm>
          <a:prstGeom prst="rect">
            <a:avLst/>
          </a:prstGeom>
        </p:spPr>
      </p:pic>
    </p:spTree>
    <p:extLst>
      <p:ext uri="{BB962C8B-B14F-4D97-AF65-F5344CB8AC3E}">
        <p14:creationId xmlns:p14="http://schemas.microsoft.com/office/powerpoint/2010/main" val="1305333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5"/>
            <a:ext cx="6387032" cy="4388452"/>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2"/>
            <a:ext cx="5487748" cy="742382"/>
          </a:xfrm>
        </p:spPr>
        <p:txBody>
          <a:bodyPr/>
          <a:lstStyle>
            <a:lvl1pPr>
              <a:defRPr sz="1800">
                <a:solidFill>
                  <a:schemeClr val="bg1"/>
                </a:solidFill>
              </a:defRPr>
            </a:lvl1pPr>
            <a:lvl2pPr>
              <a:defRPr sz="1800">
                <a:solidFill>
                  <a:schemeClr val="bg1"/>
                </a:solidFill>
              </a:defRPr>
            </a:lvl2pPr>
            <a:lvl3pPr>
              <a:defRPr sz="1399"/>
            </a:lvl3pPr>
            <a:lvl4pPr>
              <a:defRPr sz="1399"/>
            </a:lvl4pPr>
            <a:lvl5pPr>
              <a:defRPr sz="104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30" y="1716193"/>
            <a:ext cx="7933609" cy="1828800"/>
          </a:xfrm>
          <a:noFill/>
        </p:spPr>
        <p:txBody>
          <a:bodyPr lIns="0" tIns="0" rIns="0" bIns="182880" anchor="b" anchorCtr="0"/>
          <a:lstStyle>
            <a:lvl1pPr>
              <a:defRPr sz="4799"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30" y="483228"/>
            <a:ext cx="1362456" cy="194066"/>
          </a:xfrm>
          <a:prstGeom prst="rect">
            <a:avLst/>
          </a:prstGeom>
        </p:spPr>
      </p:pic>
    </p:spTree>
    <p:extLst>
      <p:ext uri="{BB962C8B-B14F-4D97-AF65-F5344CB8AC3E}">
        <p14:creationId xmlns:p14="http://schemas.microsoft.com/office/powerpoint/2010/main" val="2527992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3587781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7" y="3090314"/>
            <a:ext cx="9823498" cy="1828800"/>
          </a:xfrm>
          <a:noFill/>
        </p:spPr>
        <p:txBody>
          <a:bodyPr lIns="0" tIns="0" rIns="0" bIns="182880" anchor="b" anchorCtr="0"/>
          <a:lstStyle>
            <a:lvl1pPr>
              <a:defRPr sz="4799"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399"/>
            </a:lvl3pPr>
            <a:lvl4pPr>
              <a:defRPr sz="1399"/>
            </a:lvl4pPr>
            <a:lvl5pPr>
              <a:defRPr sz="104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595071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7" y="1537355"/>
            <a:ext cx="11533187" cy="1644594"/>
          </a:xfrm>
        </p:spPr>
        <p:txBody>
          <a:bodyPr wrap="square">
            <a:spAutoFit/>
          </a:bodyPr>
          <a:lstStyle>
            <a:lvl1pPr marL="0" indent="0">
              <a:buNone/>
              <a:defRPr/>
            </a:lvl1pPr>
            <a:lvl2pPr marL="233034" indent="0">
              <a:buNone/>
              <a:defRPr/>
            </a:lvl2pPr>
            <a:lvl3pPr marL="466070" indent="0">
              <a:buNone/>
              <a:defRPr/>
            </a:lvl3pPr>
            <a:lvl4pPr marL="699103" indent="0">
              <a:buNone/>
              <a:defRPr/>
            </a:lvl4pPr>
            <a:lvl5pPr marL="93213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47752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7" y="1537355"/>
            <a:ext cx="11533187" cy="1644594"/>
          </a:xfrm>
        </p:spPr>
        <p:txBody>
          <a:bodyPr wrap="square">
            <a:spAutoFit/>
          </a:bodyPr>
          <a:lstStyle>
            <a:lvl1pPr marL="342834" indent="-342834">
              <a:buFont typeface="Arial" panose="020B0604020202020204" pitchFamily="34" charset="0"/>
              <a:buChar char="•"/>
              <a:defRPr/>
            </a:lvl1pPr>
            <a:lvl2pPr marL="575868" indent="-342834">
              <a:buFont typeface="Arial" panose="020B0604020202020204" pitchFamily="34" charset="0"/>
              <a:buChar char="•"/>
              <a:defRPr/>
            </a:lvl2pPr>
            <a:lvl3pPr marL="751764" indent="-285695">
              <a:buFont typeface="Arial" panose="020B0604020202020204" pitchFamily="34" charset="0"/>
              <a:buChar char="•"/>
              <a:defRPr/>
            </a:lvl3pPr>
            <a:lvl4pPr marL="984798" indent="-285695">
              <a:buFont typeface="Arial" panose="020B0604020202020204" pitchFamily="34" charset="0"/>
              <a:buChar char="•"/>
              <a:defRPr/>
            </a:lvl4pPr>
            <a:lvl5pPr marL="1103555" indent="-171417">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086438"/>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7"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61327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1192214"/>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4"/>
            <a:ext cx="3914774" cy="3862387"/>
          </a:xfrm>
        </p:spPr>
        <p:txBody>
          <a:bodyPr wrap="square" lIns="0" tIns="0" rIns="0" bIns="0">
            <a:noAutofit/>
          </a:bodyPr>
          <a:lstStyle>
            <a:lvl1pPr marL="0" indent="0" defTabSz="517426">
              <a:spcAft>
                <a:spcPts val="500"/>
              </a:spcAft>
              <a:buNone/>
              <a:defRPr sz="1800" spc="0" baseline="0">
                <a:solidFill>
                  <a:schemeClr val="tx2"/>
                </a:solidFill>
              </a:defRPr>
            </a:lvl1pPr>
            <a:lvl2pPr marL="228557" indent="0">
              <a:buNone/>
              <a:defRPr sz="1800"/>
            </a:lvl2pPr>
            <a:lvl3pPr marL="457112" indent="0">
              <a:buNone/>
              <a:defRPr sz="1800"/>
            </a:lvl3pPr>
            <a:lvl4pPr marL="685669" indent="0">
              <a:buNone/>
              <a:defRPr sz="1800"/>
            </a:lvl4pPr>
            <a:lvl5pPr marL="914224" indent="0">
              <a:buNone/>
              <a:defRPr sz="1800"/>
            </a:lvl5pPr>
          </a:lstStyle>
          <a:p>
            <a:pPr lvl="0"/>
            <a:r>
              <a:rPr lang="en-US"/>
              <a:t>##	Section Title</a:t>
            </a:r>
          </a:p>
        </p:txBody>
      </p:sp>
    </p:spTree>
    <p:extLst>
      <p:ext uri="{BB962C8B-B14F-4D97-AF65-F5344CB8AC3E}">
        <p14:creationId xmlns:p14="http://schemas.microsoft.com/office/powerpoint/2010/main" val="2509184808"/>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9" y="1961080"/>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112" indent="0">
              <a:buNone/>
              <a:defRPr/>
            </a:lvl3pPr>
            <a:lvl4pPr marL="685669" indent="0">
              <a:buNone/>
              <a:defRPr/>
            </a:lvl4pPr>
            <a:lvl5pPr marL="91422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9" y="3214124"/>
            <a:ext cx="11533187" cy="452675"/>
          </a:xfrm>
        </p:spPr>
        <p:txBody>
          <a:bodyPr lIns="0" tIns="0" rIns="0" bIns="0"/>
          <a:lstStyle>
            <a:lvl1pPr marL="0" indent="0">
              <a:lnSpc>
                <a:spcPts val="1800"/>
              </a:lnSpc>
              <a:spcBef>
                <a:spcPts val="0"/>
              </a:spcBef>
              <a:buNone/>
              <a:defRPr sz="1399" b="0" spc="0">
                <a:solidFill>
                  <a:schemeClr val="tx2"/>
                </a:solidFill>
                <a:latin typeface="+mj-lt"/>
              </a:defRPr>
            </a:lvl1pPr>
            <a:lvl2pPr marL="0" indent="0">
              <a:lnSpc>
                <a:spcPts val="1800"/>
              </a:lnSpc>
              <a:spcBef>
                <a:spcPts val="0"/>
              </a:spcBef>
              <a:buNone/>
              <a:defRPr sz="1399" spc="0">
                <a:solidFill>
                  <a:schemeClr val="tx1"/>
                </a:solidFill>
              </a:defRPr>
            </a:lvl2pPr>
            <a:lvl3pPr marL="457112" indent="0">
              <a:buNone/>
              <a:defRPr/>
            </a:lvl3pPr>
            <a:lvl4pPr marL="685669" indent="0">
              <a:buNone/>
              <a:defRPr/>
            </a:lvl4pPr>
            <a:lvl5pPr marL="91422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9" y="4439603"/>
            <a:ext cx="11533187" cy="338554"/>
          </a:xfrm>
        </p:spPr>
        <p:txBody>
          <a:bodyPr lIns="0" tIns="0" rIns="0" bIns="0"/>
          <a:lstStyle>
            <a:lvl1pPr marL="0" indent="0">
              <a:lnSpc>
                <a:spcPts val="1199"/>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112" indent="0">
              <a:buNone/>
              <a:defRPr/>
            </a:lvl3pPr>
            <a:lvl4pPr marL="68566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128134546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9" y="1960861"/>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9"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3"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4" y="3214124"/>
            <a:ext cx="3690937" cy="2728477"/>
          </a:xfrm>
        </p:spPr>
        <p:txBody>
          <a:bodyPr lIns="0" tIns="0" rIns="0" bIns="0"/>
          <a:lstStyle>
            <a:lvl1pPr marL="0" indent="0">
              <a:lnSpc>
                <a:spcPts val="1800"/>
              </a:lnSpc>
              <a:spcBef>
                <a:spcPts val="0"/>
              </a:spcBef>
              <a:spcAft>
                <a:spcPts val="600"/>
              </a:spcAft>
              <a:buNone/>
              <a:defRPr sz="1399" b="0" spc="0" baseline="0">
                <a:solidFill>
                  <a:schemeClr val="tx2"/>
                </a:solidFill>
                <a:latin typeface="+mj-lt"/>
              </a:defRPr>
            </a:lvl1pPr>
            <a:lvl2pPr marL="285695" marR="0" indent="-285695" algn="l" defTabSz="932563"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399" kern="1200" spc="0" baseline="0" dirty="0">
                <a:solidFill>
                  <a:schemeClr val="tx1"/>
                </a:solidFill>
                <a:latin typeface="+mn-lt"/>
                <a:ea typeface="+mn-ea"/>
                <a:cs typeface="+mn-cs"/>
              </a:defRPr>
            </a:lvl2pPr>
            <a:lvl3pPr marL="457112" indent="0">
              <a:buNone/>
              <a:defRPr/>
            </a:lvl3pPr>
            <a:lvl4pPr marL="685669" indent="0">
              <a:buNone/>
              <a:defRPr/>
            </a:lvl4pPr>
            <a:lvl5pPr marL="914224" indent="0">
              <a:buNone/>
              <a:defRPr/>
            </a:lvl5pPr>
          </a:lstStyle>
          <a:p>
            <a:pPr lvl="0"/>
            <a:r>
              <a:rPr lang="en-US"/>
              <a:t>Paragraph title Segoe UI </a:t>
            </a:r>
            <a:r>
              <a:rPr lang="en-US" err="1"/>
              <a:t>Semibold</a:t>
            </a:r>
            <a:r>
              <a:rPr lang="en-US"/>
              <a:t> 14/18</a:t>
            </a:r>
          </a:p>
          <a:p>
            <a:pPr marL="285695" marR="0" lvl="1" indent="-285695" algn="l" defTabSz="932563" rtl="0" eaLnBrk="1" fontAlgn="auto" latinLnBrk="0" hangingPunct="1">
              <a:lnSpc>
                <a:spcPts val="1800"/>
              </a:lnSpc>
              <a:spcBef>
                <a:spcPts val="1199"/>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695" marR="0" lvl="1" indent="-285695" algn="l" defTabSz="932563" rtl="0" eaLnBrk="1" fontAlgn="auto" latinLnBrk="0" hangingPunct="1">
              <a:lnSpc>
                <a:spcPts val="1800"/>
              </a:lnSpc>
              <a:spcBef>
                <a:spcPts val="1199"/>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901536986"/>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9" y="2410677"/>
            <a:ext cx="3690937" cy="2533072"/>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4009169891"/>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2" y="1631571"/>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4" y="1631571"/>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90"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9" y="5026024"/>
            <a:ext cx="3690937" cy="1225139"/>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91169813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4"/>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2"/>
            <a:ext cx="1727200" cy="2873133"/>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90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80"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1"/>
            <a:ext cx="1727200" cy="2859270"/>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4"/>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900" y="2201864"/>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80" y="2201864"/>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4"/>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4"/>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9"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4"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6"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9"/>
            <a:ext cx="261936" cy="263525"/>
          </a:xfrm>
        </p:spPr>
        <p:txBody>
          <a:bodyPr tIns="0" bIns="0"/>
          <a:lstStyle>
            <a:lvl1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293"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293"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119808801"/>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23962"/>
          </a:xfrm>
        </p:spPr>
        <p:txBody>
          <a:bodyPr wrap="square" lIns="0" tIns="0" rIns="0" bIns="0">
            <a:spAutoFit/>
          </a:bodyPr>
          <a:lstStyle>
            <a:lvl1pPr>
              <a:lnSpc>
                <a:spcPts val="3199"/>
              </a:lnSpc>
              <a:defRPr sz="3999" strike="noStrike">
                <a:solidFill>
                  <a:schemeClr val="tx1"/>
                </a:solidFill>
              </a:defRPr>
            </a:lvl1pPr>
          </a:lstStyle>
          <a:p>
            <a:r>
              <a:rPr lang="en-US"/>
              <a:t>Title</a:t>
            </a:r>
          </a:p>
        </p:txBody>
      </p:sp>
    </p:spTree>
    <p:extLst>
      <p:ext uri="{BB962C8B-B14F-4D97-AF65-F5344CB8AC3E}">
        <p14:creationId xmlns:p14="http://schemas.microsoft.com/office/powerpoint/2010/main" val="3464233342"/>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4" y="2711111"/>
            <a:ext cx="11533187" cy="615553"/>
          </a:xfrm>
        </p:spPr>
        <p:txBody>
          <a:bodyPr wrap="square" lIns="0" tIns="0" rIns="0" bIns="0">
            <a:spAutoFit/>
          </a:bodyPr>
          <a:lstStyle>
            <a:lvl1pPr>
              <a:lnSpc>
                <a:spcPct val="100000"/>
              </a:lnSpc>
              <a:defRPr sz="3999" strike="noStrike">
                <a:solidFill>
                  <a:schemeClr val="tx1"/>
                </a:solidFill>
              </a:defRPr>
            </a:lvl1pPr>
          </a:lstStyle>
          <a:p>
            <a:r>
              <a:rPr lang="en-US"/>
              <a:t>Title</a:t>
            </a:r>
          </a:p>
        </p:txBody>
      </p:sp>
    </p:spTree>
    <p:extLst>
      <p:ext uri="{BB962C8B-B14F-4D97-AF65-F5344CB8AC3E}">
        <p14:creationId xmlns:p14="http://schemas.microsoft.com/office/powerpoint/2010/main" val="208684612"/>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2"/>
                </a:solidFill>
              </a:defRPr>
            </a:lvl1pPr>
          </a:lstStyle>
          <a:p>
            <a:pPr marL="0" lvl="0">
              <a:lnSpc>
                <a:spcPts val="5599"/>
              </a:lnSpc>
            </a:pPr>
            <a:r>
              <a:rPr lang="en-US"/>
              <a:t>Section title</a:t>
            </a:r>
          </a:p>
        </p:txBody>
      </p:sp>
    </p:spTree>
    <p:extLst>
      <p:ext uri="{BB962C8B-B14F-4D97-AF65-F5344CB8AC3E}">
        <p14:creationId xmlns:p14="http://schemas.microsoft.com/office/powerpoint/2010/main" val="3961199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9"/>
            <a:ext cx="7604124" cy="3629025"/>
          </a:xfrm>
          <a:noFill/>
        </p:spPr>
        <p:txBody>
          <a:bodyPr vert="horz" wrap="square" lIns="0" tIns="0" rIns="0" bIns="0" rtlCol="0" anchor="b" anchorCtr="0">
            <a:noAutofit/>
          </a:bodyPr>
          <a:lstStyle>
            <a:lvl1pPr>
              <a:defRPr lang="en-US" sz="4799" spc="-50" baseline="0" dirty="0">
                <a:solidFill>
                  <a:schemeClr val="tx2"/>
                </a:solidFill>
                <a:latin typeface="+mj-lt"/>
              </a:defRPr>
            </a:lvl1pPr>
          </a:lstStyle>
          <a:p>
            <a:pPr marL="0" lvl="0">
              <a:lnSpc>
                <a:spcPts val="5599"/>
              </a:lnSpc>
            </a:pPr>
            <a:r>
              <a:rPr lang="en-US"/>
              <a:t>Demo:</a:t>
            </a:r>
            <a:br>
              <a:rPr lang="en-US"/>
            </a:br>
            <a:r>
              <a:rPr lang="en-US"/>
              <a:t>Section title</a:t>
            </a:r>
          </a:p>
        </p:txBody>
      </p:sp>
    </p:spTree>
    <p:extLst>
      <p:ext uri="{BB962C8B-B14F-4D97-AF65-F5344CB8AC3E}">
        <p14:creationId xmlns:p14="http://schemas.microsoft.com/office/powerpoint/2010/main" val="4251479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9"/>
            <a:ext cx="7604124" cy="3629025"/>
          </a:xfrm>
          <a:noFill/>
        </p:spPr>
        <p:txBody>
          <a:bodyPr vert="horz" wrap="square" lIns="0" tIns="0" rIns="0" bIns="0" rtlCol="0" anchor="t" anchorCtr="0">
            <a:noAutofit/>
          </a:bodyPr>
          <a:lstStyle>
            <a:lvl1pPr>
              <a:defRPr lang="en-US" sz="4799" spc="-50" baseline="0" dirty="0">
                <a:solidFill>
                  <a:schemeClr val="tx1"/>
                </a:solidFill>
              </a:defRPr>
            </a:lvl1pPr>
          </a:lstStyle>
          <a:p>
            <a:pPr marL="0" lvl="0">
              <a:lnSpc>
                <a:spcPts val="5599"/>
              </a:lnSpc>
            </a:pPr>
            <a:r>
              <a:rPr lang="en-US"/>
              <a:t>Section title</a:t>
            </a:r>
          </a:p>
        </p:txBody>
      </p:sp>
    </p:spTree>
    <p:extLst>
      <p:ext uri="{BB962C8B-B14F-4D97-AF65-F5344CB8AC3E}">
        <p14:creationId xmlns:p14="http://schemas.microsoft.com/office/powerpoint/2010/main" val="903643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5653087" cy="411162"/>
          </a:xfrm>
        </p:spPr>
        <p:txBody>
          <a:bodyPr wrap="square" lIns="0" tIns="0" rIns="0" bIns="0">
            <a:spAutoFit/>
          </a:bodyPr>
          <a:lstStyle>
            <a:lvl1pPr>
              <a:lnSpc>
                <a:spcPts val="3199"/>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7"/>
            <a:ext cx="4919662" cy="2755420"/>
          </a:xfrm>
        </p:spPr>
        <p:txBody>
          <a:bodyPr lIns="0" tIns="0" rIns="0" bIns="0"/>
          <a:lstStyle>
            <a:lvl1pPr marL="0" indent="0">
              <a:lnSpc>
                <a:spcPts val="1800"/>
              </a:lnSpc>
              <a:spcBef>
                <a:spcPts val="1224"/>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9" y="1960861"/>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557" indent="0">
              <a:buNone/>
              <a:defRPr/>
            </a:lvl2pPr>
            <a:lvl3pPr marL="457112" indent="0">
              <a:buNone/>
              <a:defRPr/>
            </a:lvl3pPr>
            <a:lvl4pPr marL="685669" indent="0">
              <a:buNone/>
              <a:defRPr/>
            </a:lvl4pPr>
            <a:lvl5pPr marL="914224" indent="0">
              <a:buNone/>
              <a:defRPr/>
            </a:lvl5pPr>
          </a:lstStyle>
          <a:p>
            <a:pPr lvl="0"/>
            <a:r>
              <a:rPr lang="en-US"/>
              <a:t>Subhead Segoe UI Regular 20/24. </a:t>
            </a:r>
          </a:p>
        </p:txBody>
      </p:sp>
    </p:spTree>
    <p:extLst>
      <p:ext uri="{BB962C8B-B14F-4D97-AF65-F5344CB8AC3E}">
        <p14:creationId xmlns:p14="http://schemas.microsoft.com/office/powerpoint/2010/main" val="1596195189"/>
      </p:ext>
    </p:extLst>
  </p:cSld>
  <p:clrMapOvr>
    <a:masterClrMapping/>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9" y="2201864"/>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8" y="2201864"/>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4"/>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399" b="0" kern="1200" spc="0" baseline="0" dirty="0" smtClean="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4"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9" y="5026024"/>
            <a:ext cx="3690937" cy="1225139"/>
          </a:xfrm>
        </p:spPr>
        <p:txBody>
          <a:bodyPr lIns="0" tIns="0" rIns="0" bIns="0"/>
          <a:lstStyle>
            <a:lvl1pPr marL="0" marR="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defRPr sz="1399">
                <a:solidFill>
                  <a:schemeClr val="tx2"/>
                </a:solidFill>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71104266"/>
      </p:ext>
    </p:extLst>
  </p:cSld>
  <p:clrMapOvr>
    <a:masterClrMapping/>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9" y="1961080"/>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9"/>
            <a:ext cx="4853622" cy="2571524"/>
          </a:xfrm>
        </p:spPr>
        <p:txBody>
          <a:bodyPr lIns="0" tIns="0" rIns="0" bIns="0"/>
          <a:lstStyle>
            <a:lvl1pPr marL="285695" indent="-285695">
              <a:lnSpc>
                <a:spcPts val="1800"/>
              </a:lnSpc>
              <a:spcBef>
                <a:spcPts val="0"/>
              </a:spcBef>
              <a:buFont typeface="Arial" panose="020B0604020202020204" pitchFamily="34" charset="0"/>
              <a:buChar char="•"/>
              <a:defRPr sz="1399" b="0" i="0" spc="0">
                <a:solidFill>
                  <a:schemeClr val="tx1"/>
                </a:solidFill>
                <a:latin typeface="+mn-lt"/>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021852126"/>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2" y="426475"/>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50" y="3489113"/>
            <a:ext cx="5951026" cy="557637"/>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50"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9" y="2040567"/>
            <a:ext cx="1727200" cy="3094697"/>
          </a:xfrm>
        </p:spPr>
        <p:txBody>
          <a:bodyPr lIns="0" tIns="0" rIns="0" bIns="0"/>
          <a:lstStyle>
            <a:lvl1pPr marL="0" indent="0">
              <a:lnSpc>
                <a:spcPts val="1800"/>
              </a:lnSpc>
              <a:spcBef>
                <a:spcPts val="900"/>
              </a:spcBef>
              <a:buNone/>
              <a:defRPr lang="en-US" sz="1399" b="0" kern="1200" spc="0" baseline="0" dirty="0">
                <a:solidFill>
                  <a:schemeClr val="tx2"/>
                </a:solidFill>
                <a:latin typeface="+mj-lt"/>
                <a:ea typeface="+mn-ea"/>
                <a:cs typeface="+mn-cs"/>
              </a:defRPr>
            </a:lvl1pPr>
            <a:lvl2pPr marL="0" marR="0" indent="0" algn="l" defTabSz="932563" rtl="0" eaLnBrk="1" fontAlgn="auto" latinLnBrk="0" hangingPunct="1">
              <a:lnSpc>
                <a:spcPts val="1800"/>
              </a:lnSpc>
              <a:spcBef>
                <a:spcPts val="450"/>
              </a:spcBef>
              <a:spcAft>
                <a:spcPts val="0"/>
              </a:spcAft>
              <a:buClrTx/>
              <a:buSzPct val="90000"/>
              <a:buFont typeface="Arial" panose="020B0604020202020204" pitchFamily="34" charset="0"/>
              <a:buNone/>
              <a:tabLst/>
              <a:defRPr sz="1399">
                <a:solidFill>
                  <a:schemeClr val="tx1"/>
                </a:solidFill>
              </a:defRPr>
            </a:lvl2pPr>
            <a:lvl3pPr marL="457112" indent="0">
              <a:buNone/>
              <a:defRPr/>
            </a:lvl3pPr>
            <a:lvl4pPr marL="685669" indent="0">
              <a:buNone/>
              <a:defRPr/>
            </a:lvl4pPr>
            <a:lvl5pPr marL="914224" indent="0">
              <a:buNone/>
              <a:defRPr/>
            </a:lvl5pPr>
          </a:lstStyle>
          <a:p>
            <a:pPr marL="0" marR="0" lvl="0" indent="0" algn="l" defTabSz="932563"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2221674508"/>
      </p:ext>
    </p:extLst>
  </p:cSld>
  <p:clrMapOvr>
    <a:masterClrMapping/>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4" y="496641"/>
            <a:ext cx="11087895" cy="6497884"/>
          </a:xfrm>
          <a:prstGeom prst="rect">
            <a:avLst/>
          </a:prstGeom>
        </p:spPr>
      </p:pic>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3557697"/>
            <a:ext cx="7832726" cy="557637"/>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99978528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40" y="1989615"/>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6" y="5973763"/>
            <a:ext cx="3690937" cy="307777"/>
          </a:xfrm>
        </p:spPr>
        <p:txBody>
          <a:bodyPr lIns="0" tIns="0" rIns="0" bIns="0"/>
          <a:lstStyle>
            <a:lvl1pPr marL="0" indent="0">
              <a:lnSpc>
                <a:spcPts val="1199"/>
              </a:lnSpc>
              <a:spcBef>
                <a:spcPts val="900"/>
              </a:spcBef>
              <a:buFont typeface="Arial" panose="020B0604020202020204" pitchFamily="34" charset="0"/>
              <a:buNone/>
              <a:defRPr sz="1000" b="0" i="0" spc="0">
                <a:solidFill>
                  <a:schemeClr val="tx1"/>
                </a:solidFill>
                <a:latin typeface="+mn-lt"/>
              </a:defRPr>
            </a:lvl1pPr>
            <a:lvl2pPr marL="0" marR="0" indent="0" algn="l" defTabSz="932563" rtl="0" eaLnBrk="1" fontAlgn="auto" latinLnBrk="0" hangingPunct="1">
              <a:lnSpc>
                <a:spcPts val="1199"/>
              </a:lnSpc>
              <a:spcBef>
                <a:spcPts val="450"/>
              </a:spcBef>
              <a:spcAft>
                <a:spcPts val="0"/>
              </a:spcAft>
              <a:buClrTx/>
              <a:buSzPct val="90000"/>
              <a:buFont typeface="Arial" panose="020B0604020202020204" pitchFamily="34" charset="0"/>
              <a:buNone/>
              <a:tabLst/>
              <a:defRPr sz="1000">
                <a:solidFill>
                  <a:schemeClr val="tx1"/>
                </a:solidFill>
              </a:defRPr>
            </a:lvl2pPr>
            <a:lvl3pPr marL="457112" indent="0">
              <a:buNone/>
              <a:defRPr/>
            </a:lvl3pPr>
            <a:lvl4pPr marL="685669" indent="0">
              <a:buNone/>
              <a:defRPr/>
            </a:lvl4pPr>
            <a:lvl5pPr marL="91422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9"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9" y="1989615"/>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5" y="1989615"/>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5" y="5783264"/>
            <a:ext cx="3702053" cy="247983"/>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6" y="5973763"/>
            <a:ext cx="3679825" cy="313904"/>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199"/>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475647655"/>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9" y="4002986"/>
            <a:ext cx="11533187" cy="557637"/>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32802030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4"/>
            <a:ext cx="4572000" cy="109866"/>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3" y="1639212"/>
            <a:ext cx="6049336" cy="917884"/>
          </a:xfrm>
          <a:noFill/>
        </p:spPr>
        <p:txBody>
          <a:bodyPr lIns="0" tIns="0" rIns="0" bIns="0" anchor="t" anchorCtr="0"/>
          <a:lstStyle>
            <a:lvl1pPr algn="ctr">
              <a:lnSpc>
                <a:spcPct val="100000"/>
              </a:lnSpc>
              <a:spcAft>
                <a:spcPts val="1299"/>
              </a:spcAft>
              <a:defRPr sz="4799"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8" y="448055"/>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7"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608">
                  <a:defRPr/>
                </a:pPr>
                <a:endParaRPr lang="en-US" sz="1151"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33260095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165281"/>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2"/>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08272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5884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1" y="1881567"/>
            <a:ext cx="4244332" cy="1314462"/>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1" y="3605926"/>
            <a:ext cx="4244785" cy="498470"/>
          </a:xfrm>
        </p:spPr>
        <p:txBody>
          <a:bodyPr/>
          <a:lstStyle>
            <a:lvl1pPr marL="0" indent="0">
              <a:buNone/>
              <a:defRPr sz="2039">
                <a:latin typeface="+mn-lt"/>
              </a:defRPr>
            </a:lvl1pPr>
            <a:lvl2pPr marL="233034" indent="0">
              <a:buNone/>
              <a:defRPr/>
            </a:lvl2pPr>
            <a:lvl3pPr marL="466070" indent="0">
              <a:buNone/>
              <a:defRPr/>
            </a:lvl3pPr>
            <a:lvl4pPr marL="674829" indent="0">
              <a:buNone/>
              <a:defRPr/>
            </a:lvl4pPr>
            <a:lvl5pPr marL="87226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049474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1"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1882861"/>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3"/>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2359825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7"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7"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8"/>
            <a:ext cx="5667374" cy="2624741"/>
          </a:xfrm>
        </p:spPr>
        <p:txBody>
          <a:bodyPr wrap="square" lIns="0" tIns="0" rIns="0" bIns="0">
            <a:noAutofit/>
          </a:bodyPr>
          <a:lstStyle>
            <a:lvl1pPr marL="0" marR="0" indent="0" algn="l" defTabSz="932384"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513" marR="0" indent="0" algn="l" defTabSz="932384"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024" indent="0">
              <a:buNone/>
              <a:defRPr/>
            </a:lvl3pPr>
            <a:lvl4pPr marL="685537" indent="0">
              <a:buNone/>
              <a:defRPr/>
            </a:lvl4pPr>
            <a:lvl5pPr marL="914049"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267325028"/>
      </p:ext>
    </p:extLst>
  </p:cSld>
  <p:clrMapOvr>
    <a:masterClrMapping/>
  </p:clrMapOvr>
  <p:transition>
    <p:fade/>
  </p:transition>
  <p:extLst>
    <p:ext uri="{DCECCB84-F9BA-43D5-87BE-67443E8EF086}">
      <p15:sldGuideLst xmlns:p15="http://schemas.microsoft.com/office/powerpoint/2012/main"/>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1" y="1463669"/>
            <a:ext cx="5315209" cy="1682523"/>
          </a:xfrm>
        </p:spPr>
        <p:txBody>
          <a:bodyPr wrap="square">
            <a:spAutoFit/>
          </a:bodyPr>
          <a:lstStyle>
            <a:lvl1pPr marL="0" indent="0">
              <a:spcBef>
                <a:spcPts val="1247"/>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46" indent="0">
              <a:buFont typeface="Wingdings" panose="05000000000000000000" pitchFamily="2" charset="2"/>
              <a:buNone/>
              <a:defRPr sz="2039" b="0"/>
            </a:lvl2pPr>
            <a:lvl3pPr marL="459595" indent="0">
              <a:buFont typeface="Wingdings" panose="05000000000000000000" pitchFamily="2" charset="2"/>
              <a:buNone/>
              <a:tabLst/>
              <a:defRPr sz="1632" b="0"/>
            </a:lvl3pPr>
            <a:lvl4pPr marL="665119" indent="0">
              <a:buFont typeface="Wingdings" panose="05000000000000000000" pitchFamily="2" charset="2"/>
              <a:buNone/>
              <a:defRPr sz="1428" b="0"/>
            </a:lvl4pPr>
            <a:lvl5pPr marL="870643"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50" y="1463669"/>
            <a:ext cx="5315209" cy="1682523"/>
          </a:xfrm>
        </p:spPr>
        <p:txBody>
          <a:bodyPr wrap="square">
            <a:spAutoFit/>
          </a:bodyPr>
          <a:lstStyle>
            <a:lvl1pPr marL="0" indent="0">
              <a:spcBef>
                <a:spcPts val="1247"/>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46" indent="0">
              <a:buFont typeface="Wingdings" panose="05000000000000000000" pitchFamily="2" charset="2"/>
              <a:buNone/>
              <a:defRPr sz="2039" b="0"/>
            </a:lvl2pPr>
            <a:lvl3pPr marL="459595" indent="0">
              <a:buFont typeface="Wingdings" panose="05000000000000000000" pitchFamily="2" charset="2"/>
              <a:buNone/>
              <a:tabLst/>
              <a:defRPr sz="1632" b="0"/>
            </a:lvl3pPr>
            <a:lvl4pPr marL="665119" indent="0">
              <a:buFont typeface="Wingdings" panose="05000000000000000000" pitchFamily="2" charset="2"/>
              <a:buNone/>
              <a:defRPr sz="1428" b="0"/>
            </a:lvl4pPr>
            <a:lvl5pPr marL="870643"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6214674"/>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513245168"/>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7"/>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10"/>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1"/>
            <a:ext cx="5667375"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8" y="2359342"/>
            <a:ext cx="5659119" cy="2654300"/>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353764121"/>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80"/>
            <a:ext cx="11567160" cy="830997"/>
          </a:xfrm>
        </p:spPr>
        <p:txBody>
          <a:bodyPr wrap="square" lIns="0" tIns="0" rIns="0" bIns="0">
            <a:spAutoFit/>
          </a:bodyPr>
          <a:lstStyle>
            <a:lvl1pPr marL="0" indent="0">
              <a:lnSpc>
                <a:spcPct val="100000"/>
              </a:lnSpc>
              <a:spcBef>
                <a:spcPts val="0"/>
              </a:spcBef>
              <a:spcAft>
                <a:spcPts val="1399"/>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1"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1" cy="2701925"/>
          </a:xfrm>
        </p:spPr>
        <p:txBody>
          <a:bodyPr lIns="0" tIns="0" rIns="0" bIns="0"/>
          <a:lstStyle>
            <a:lvl1pPr marL="0" indent="0">
              <a:lnSpc>
                <a:spcPct val="100000"/>
              </a:lnSpc>
              <a:spcBef>
                <a:spcPts val="0"/>
              </a:spcBef>
              <a:spcAft>
                <a:spcPts val="9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9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1360142049"/>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70" y="466303"/>
            <a:ext cx="11503738" cy="606192"/>
          </a:xfrm>
        </p:spPr>
        <p:txBody>
          <a:bodyPr>
            <a:normAutofit/>
          </a:bodyPr>
          <a:lstStyle>
            <a:lvl1pPr>
              <a:defRPr sz="4488"/>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565027"/>
          </a:xfrm>
        </p:spPr>
        <p:txBody>
          <a:bodyPr/>
          <a:lstStyle>
            <a:lvl1pPr marL="0" indent="0" algn="l">
              <a:buNone/>
              <a:defRPr sz="2448" b="1" i="0" spc="-61" baseline="0">
                <a:latin typeface="Segoe UI Semibold" charset="0"/>
                <a:ea typeface="Segoe UI Semibold" charset="0"/>
                <a:cs typeface="Segoe UI Semibold" charset="0"/>
              </a:defRPr>
            </a:lvl1pPr>
            <a:lvl2pPr marL="466209" indent="0" algn="ctr">
              <a:buNone/>
              <a:defRPr sz="2040"/>
            </a:lvl2pPr>
            <a:lvl3pPr marL="932418" indent="0" algn="ctr">
              <a:buNone/>
              <a:defRPr sz="1836"/>
            </a:lvl3pPr>
            <a:lvl4pPr marL="1398627" indent="0" algn="ctr">
              <a:buNone/>
              <a:defRPr sz="1632"/>
            </a:lvl4pPr>
            <a:lvl5pPr marL="1864835" indent="0" algn="ctr">
              <a:buNone/>
              <a:defRPr sz="1632"/>
            </a:lvl5pPr>
            <a:lvl6pPr marL="2331044" indent="0" algn="ctr">
              <a:buNone/>
              <a:defRPr sz="1632"/>
            </a:lvl6pPr>
            <a:lvl7pPr marL="2797253" indent="0" algn="ctr">
              <a:buNone/>
              <a:defRPr sz="1632"/>
            </a:lvl7pPr>
            <a:lvl8pPr marL="3263461" indent="0" algn="ctr">
              <a:buNone/>
              <a:defRPr sz="1632"/>
            </a:lvl8pPr>
            <a:lvl9pPr marL="3729669" indent="0" algn="ctr">
              <a:buNone/>
              <a:defRPr sz="1632"/>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64626466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563" rtl="0" eaLnBrk="1" fontAlgn="auto" latinLnBrk="0" hangingPunct="1">
              <a:lnSpc>
                <a:spcPct val="100000"/>
              </a:lnSpc>
              <a:spcBef>
                <a:spcPts val="0"/>
              </a:spcBef>
              <a:spcAft>
                <a:spcPts val="1399"/>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99"/>
              </a:spcAft>
              <a:buNone/>
              <a:defRPr sz="1800">
                <a:solidFill>
                  <a:srgbClr val="000000"/>
                </a:solidFill>
              </a:defRPr>
            </a:lvl2pPr>
            <a:lvl3pPr marL="0"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513416601"/>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8"/>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13" indent="0">
              <a:lnSpc>
                <a:spcPct val="100000"/>
              </a:lnSpc>
              <a:spcBef>
                <a:spcPts val="0"/>
              </a:spcBef>
              <a:spcAft>
                <a:spcPts val="1398"/>
              </a:spcAft>
              <a:buNone/>
              <a:defRPr sz="1800">
                <a:solidFill>
                  <a:srgbClr val="000000"/>
                </a:solidFill>
              </a:defRPr>
            </a:lvl2pPr>
            <a:lvl3pPr marL="457024" indent="0">
              <a:lnSpc>
                <a:spcPct val="100000"/>
              </a:lnSpc>
              <a:spcBef>
                <a:spcPts val="0"/>
              </a:spcBef>
              <a:spcAft>
                <a:spcPts val="1398"/>
              </a:spcAft>
              <a:buNone/>
              <a:defRPr sz="1398">
                <a:solidFill>
                  <a:srgbClr val="000000"/>
                </a:solidFill>
              </a:defRPr>
            </a:lvl3pPr>
            <a:lvl4pPr marL="685537" indent="0">
              <a:spcBef>
                <a:spcPts val="0"/>
              </a:spcBef>
              <a:spcAft>
                <a:spcPts val="1298"/>
              </a:spcAft>
              <a:buNone/>
              <a:defRPr sz="2000"/>
            </a:lvl4pPr>
            <a:lvl5pPr marL="914049"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6"/>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6" y="2359341"/>
            <a:ext cx="5667375" cy="2657138"/>
          </a:xfrm>
        </p:spPr>
        <p:txBody>
          <a:bodyPr lIns="0" tIns="0" rIns="0" bIns="0">
            <a:noAutofit/>
          </a:bodyPr>
          <a:lstStyle>
            <a:lvl1pPr marL="0" marR="0" indent="0" algn="l" defTabSz="932384" rtl="0" eaLnBrk="1" fontAlgn="auto" latinLnBrk="0" hangingPunct="1">
              <a:lnSpc>
                <a:spcPct val="100000"/>
              </a:lnSpc>
              <a:spcBef>
                <a:spcPts val="0"/>
              </a:spcBef>
              <a:spcAft>
                <a:spcPts val="700"/>
              </a:spcAft>
              <a:buClrTx/>
              <a:buSzPct val="90000"/>
              <a:buFont typeface="Wingdings" panose="05000000000000000000" pitchFamily="2" charset="2"/>
              <a:buNone/>
              <a:tabLst/>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marL="0" marR="0" lvl="0" indent="0" algn="l" defTabSz="932384"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9" y="2359344"/>
            <a:ext cx="5659119" cy="2657137"/>
          </a:xfrm>
        </p:spPr>
        <p:txBody>
          <a:bodyPr lIns="0" tIns="0" rIns="0" bIns="0"/>
          <a:lstStyle>
            <a:lvl1pPr marL="0" indent="0">
              <a:lnSpc>
                <a:spcPct val="100000"/>
              </a:lnSpc>
              <a:spcBef>
                <a:spcPts val="0"/>
              </a:spcBef>
              <a:spcAft>
                <a:spcPts val="700"/>
              </a:spcAft>
              <a:buNone/>
              <a:defRPr sz="1398" b="1">
                <a:solidFill>
                  <a:schemeClr val="tx2"/>
                </a:solidFill>
                <a:latin typeface="+mn-lt"/>
              </a:defRPr>
            </a:lvl1pPr>
            <a:lvl2pPr marL="285640" marR="0" indent="-285640" algn="l" defTabSz="932384" rtl="0" eaLnBrk="1" fontAlgn="auto" latinLnBrk="0" hangingPunct="1">
              <a:lnSpc>
                <a:spcPct val="100000"/>
              </a:lnSpc>
              <a:spcBef>
                <a:spcPts val="0"/>
              </a:spcBef>
              <a:spcAft>
                <a:spcPts val="700"/>
              </a:spcAft>
              <a:buClrTx/>
              <a:buSzPct val="90000"/>
              <a:buFont typeface="Arial" panose="020B0604020202020204" pitchFamily="34" charset="0"/>
              <a:buChar char="•"/>
              <a:tabLst/>
              <a:defRPr sz="1398">
                <a:solidFill>
                  <a:srgbClr val="000000"/>
                </a:solidFill>
              </a:defRPr>
            </a:lvl2pPr>
            <a:lvl3pPr marL="457024" indent="0">
              <a:buNone/>
              <a:defRPr/>
            </a:lvl3pPr>
            <a:lvl4pPr marL="685537" indent="0">
              <a:buNone/>
              <a:defRPr/>
            </a:lvl4pPr>
            <a:lvl5pPr marL="914049"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39275346"/>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6" y="3096243"/>
            <a:ext cx="9324928" cy="508524"/>
          </a:xfrm>
          <a:noFill/>
        </p:spPr>
        <p:txBody>
          <a:bodyPr lIns="0" tIns="0" rIns="0" bIns="0" anchor="b" anchorCtr="0">
            <a:spAutoFit/>
          </a:bodyPr>
          <a:lstStyle>
            <a:lvl1pPr algn="l" defTabSz="950835"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83601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type="obj">
  <p:cSld name="Title and Content 3">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3AB4FD-A102-0043-9D4E-B666A3639C17}"/>
              </a:ext>
            </a:extLst>
          </p:cNvPr>
          <p:cNvPicPr>
            <a:picLocks noChangeAspect="1"/>
          </p:cNvPicPr>
          <p:nvPr userDrawn="1"/>
        </p:nvPicPr>
        <p:blipFill rotWithShape="1">
          <a:blip r:embed="rId2"/>
          <a:srcRect b="29372"/>
          <a:stretch/>
        </p:blipFill>
        <p:spPr>
          <a:xfrm rot="10800000">
            <a:off x="4985044" y="-481"/>
            <a:ext cx="6316802" cy="4460791"/>
          </a:xfrm>
          <a:prstGeom prst="rect">
            <a:avLst/>
          </a:prstGeom>
        </p:spPr>
      </p:pic>
      <p:pic>
        <p:nvPicPr>
          <p:cNvPr id="14" name="Picture 13">
            <a:extLst>
              <a:ext uri="{FF2B5EF4-FFF2-40B4-BE49-F238E27FC236}">
                <a16:creationId xmlns:a16="http://schemas.microsoft.com/office/drawing/2014/main" id="{68958298-D6F3-F241-BCB8-7963211240F0}"/>
              </a:ext>
            </a:extLst>
          </p:cNvPr>
          <p:cNvPicPr>
            <a:picLocks noChangeAspect="1"/>
          </p:cNvPicPr>
          <p:nvPr userDrawn="1"/>
        </p:nvPicPr>
        <p:blipFill rotWithShape="1">
          <a:blip r:embed="rId3"/>
          <a:srcRect l="-2503" t="-1803" r="12248" b="51286"/>
          <a:stretch/>
        </p:blipFill>
        <p:spPr>
          <a:xfrm>
            <a:off x="6587889" y="4247879"/>
            <a:ext cx="4907966" cy="2746646"/>
          </a:xfrm>
          <a:prstGeom prst="rect">
            <a:avLst/>
          </a:prstGeom>
        </p:spPr>
      </p:pic>
      <p:sp>
        <p:nvSpPr>
          <p:cNvPr id="2" name="Title 1">
            <a:extLst>
              <a:ext uri="{FF2B5EF4-FFF2-40B4-BE49-F238E27FC236}">
                <a16:creationId xmlns:a16="http://schemas.microsoft.com/office/drawing/2014/main" id="{467E4B13-3972-D34E-8797-ED92912ED3C3}"/>
              </a:ext>
            </a:extLst>
          </p:cNvPr>
          <p:cNvSpPr>
            <a:spLocks noGrp="1"/>
          </p:cNvSpPr>
          <p:nvPr>
            <p:ph type="title"/>
          </p:nvPr>
        </p:nvSpPr>
        <p:spPr>
          <a:xfrm>
            <a:off x="394250" y="471111"/>
            <a:ext cx="5823988" cy="740314"/>
          </a:xfrm>
        </p:spPr>
        <p:txBody>
          <a:body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B0F61623-20F8-9541-9344-3D6C3F547C50}"/>
              </a:ext>
            </a:extLst>
          </p:cNvPr>
          <p:cNvSpPr>
            <a:spLocks noGrp="1"/>
          </p:cNvSpPr>
          <p:nvPr>
            <p:ph idx="1"/>
          </p:nvPr>
        </p:nvSpPr>
        <p:spPr>
          <a:xfrm>
            <a:off x="394250" y="2086340"/>
            <a:ext cx="5823988" cy="1579984"/>
          </a:xfrm>
        </p:spPr>
        <p:txBody>
          <a:bodyPr/>
          <a:lstStyle>
            <a:lvl3pPr>
              <a:defRPr sz="1836"/>
            </a:lvl3pPr>
            <a:lvl4pPr>
              <a:defRPr sz="1632"/>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Slide Number Placeholder 5">
            <a:extLst>
              <a:ext uri="{FF2B5EF4-FFF2-40B4-BE49-F238E27FC236}">
                <a16:creationId xmlns:a16="http://schemas.microsoft.com/office/drawing/2014/main" id="{49D6D75A-6592-9846-9DB6-9E752ABC75B9}"/>
              </a:ext>
            </a:extLst>
          </p:cNvPr>
          <p:cNvSpPr>
            <a:spLocks noGrp="1"/>
          </p:cNvSpPr>
          <p:nvPr>
            <p:ph type="sldNum" sz="quarter" idx="12"/>
          </p:nvPr>
        </p:nvSpPr>
        <p:spPr/>
        <p:txBody>
          <a:bodyPr/>
          <a:lstStyle/>
          <a:p>
            <a:fld id="{A65B2AE7-EA47-394F-8AA4-43341F7E3E3D}" type="slidenum">
              <a:rPr lang="en-GB" smtClean="0"/>
              <a:t>‹#›</a:t>
            </a:fld>
            <a:endParaRPr lang="en-GB"/>
          </a:p>
        </p:txBody>
      </p:sp>
      <p:pic>
        <p:nvPicPr>
          <p:cNvPr id="18" name="Picture 17">
            <a:extLst>
              <a:ext uri="{FF2B5EF4-FFF2-40B4-BE49-F238E27FC236}">
                <a16:creationId xmlns:a16="http://schemas.microsoft.com/office/drawing/2014/main" id="{FA1922C1-F43A-4240-869A-C862E476622B}"/>
              </a:ext>
            </a:extLst>
          </p:cNvPr>
          <p:cNvPicPr>
            <a:picLocks noChangeAspect="1"/>
          </p:cNvPicPr>
          <p:nvPr userDrawn="1"/>
        </p:nvPicPr>
        <p:blipFill rotWithShape="1">
          <a:blip r:embed="rId4"/>
          <a:srcRect l="59572" r="14870" b="37630"/>
          <a:stretch/>
        </p:blipFill>
        <p:spPr>
          <a:xfrm rot="10800000">
            <a:off x="9990635" y="290141"/>
            <a:ext cx="2445840" cy="5967912"/>
          </a:xfrm>
          <a:prstGeom prst="rect">
            <a:avLst/>
          </a:prstGeom>
        </p:spPr>
      </p:pic>
    </p:spTree>
    <p:extLst>
      <p:ext uri="{BB962C8B-B14F-4D97-AF65-F5344CB8AC3E}">
        <p14:creationId xmlns:p14="http://schemas.microsoft.com/office/powerpoint/2010/main" val="99154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833179F-3799-5642-AD4C-9114EC309CD8}"/>
              </a:ext>
            </a:extLst>
          </p:cNvPr>
          <p:cNvPicPr>
            <a:picLocks noChangeAspect="1"/>
          </p:cNvPicPr>
          <p:nvPr userDrawn="1"/>
        </p:nvPicPr>
        <p:blipFill rotWithShape="1">
          <a:blip r:embed="rId2"/>
          <a:srcRect t="31162" r="25296"/>
          <a:stretch/>
        </p:blipFill>
        <p:spPr>
          <a:xfrm>
            <a:off x="8813793" y="0"/>
            <a:ext cx="3618211" cy="3333637"/>
          </a:xfrm>
          <a:prstGeom prst="rect">
            <a:avLst/>
          </a:prstGeom>
        </p:spPr>
      </p:pic>
      <p:pic>
        <p:nvPicPr>
          <p:cNvPr id="14" name="Picture 13">
            <a:extLst>
              <a:ext uri="{FF2B5EF4-FFF2-40B4-BE49-F238E27FC236}">
                <a16:creationId xmlns:a16="http://schemas.microsoft.com/office/drawing/2014/main" id="{5C089698-CDF5-454C-82D5-C0E68FA37358}"/>
              </a:ext>
            </a:extLst>
          </p:cNvPr>
          <p:cNvPicPr>
            <a:picLocks noChangeAspect="1"/>
          </p:cNvPicPr>
          <p:nvPr userDrawn="1"/>
        </p:nvPicPr>
        <p:blipFill rotWithShape="1">
          <a:blip r:embed="rId3"/>
          <a:srcRect t="7461" r="55015" b="8198"/>
          <a:stretch/>
        </p:blipFill>
        <p:spPr>
          <a:xfrm>
            <a:off x="10034537" y="2491801"/>
            <a:ext cx="2401937" cy="4502724"/>
          </a:xfrm>
          <a:prstGeom prst="rect">
            <a:avLst/>
          </a:prstGeom>
        </p:spPr>
      </p:pic>
      <p:sp>
        <p:nvSpPr>
          <p:cNvPr id="2" name="Title 1">
            <a:extLst>
              <a:ext uri="{FF2B5EF4-FFF2-40B4-BE49-F238E27FC236}">
                <a16:creationId xmlns:a16="http://schemas.microsoft.com/office/drawing/2014/main" id="{F7AA6BD2-20D5-9F42-93DA-92E415742DB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224FDA-1BD2-5F4C-B7CA-D34AA8F04F10}"/>
              </a:ext>
            </a:extLst>
          </p:cNvPr>
          <p:cNvSpPr>
            <a:spLocks noGrp="1"/>
          </p:cNvSpPr>
          <p:nvPr>
            <p:ph sz="half" idx="1"/>
          </p:nvPr>
        </p:nvSpPr>
        <p:spPr>
          <a:xfrm>
            <a:off x="394249" y="2083787"/>
            <a:ext cx="5420775"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E7AFA666-E33F-2E45-A75F-336DD9005B81}"/>
              </a:ext>
            </a:extLst>
          </p:cNvPr>
          <p:cNvSpPr>
            <a:spLocks noGrp="1"/>
          </p:cNvSpPr>
          <p:nvPr>
            <p:ph sz="half" idx="2"/>
          </p:nvPr>
        </p:nvSpPr>
        <p:spPr>
          <a:xfrm>
            <a:off x="6218238" y="2083787"/>
            <a:ext cx="5339421" cy="16003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7" name="Slide Number Placeholder 6">
            <a:extLst>
              <a:ext uri="{FF2B5EF4-FFF2-40B4-BE49-F238E27FC236}">
                <a16:creationId xmlns:a16="http://schemas.microsoft.com/office/drawing/2014/main" id="{A435B09E-F231-EB4C-B2BF-F08F28141880}"/>
              </a:ext>
            </a:extLst>
          </p:cNvPr>
          <p:cNvSpPr>
            <a:spLocks noGrp="1"/>
          </p:cNvSpPr>
          <p:nvPr>
            <p:ph type="sldNum" sz="quarter" idx="12"/>
          </p:nvPr>
        </p:nvSpPr>
        <p:spPr/>
        <p:txBody>
          <a:bodyPr/>
          <a:lstStyle>
            <a:lvl1pPr>
              <a:defRPr b="0" i="0">
                <a:solidFill>
                  <a:schemeClr val="tx1"/>
                </a:solidFill>
                <a:latin typeface="Segoe UI" panose="020B0502040204020203" pitchFamily="34" charset="0"/>
                <a:cs typeface="Segoe UI" panose="020B0502040204020203" pitchFamily="34" charset="0"/>
              </a:defRPr>
            </a:lvl1pPr>
          </a:lstStyle>
          <a:p>
            <a:fld id="{A65B2AE7-EA47-394F-8AA4-43341F7E3E3D}" type="slidenum">
              <a:rPr lang="en-GB" smtClean="0"/>
              <a:pPr/>
              <a:t>‹#›</a:t>
            </a:fld>
            <a:endParaRPr lang="en-GB"/>
          </a:p>
        </p:txBody>
      </p:sp>
    </p:spTree>
    <p:extLst>
      <p:ext uri="{BB962C8B-B14F-4D97-AF65-F5344CB8AC3E}">
        <p14:creationId xmlns:p14="http://schemas.microsoft.com/office/powerpoint/2010/main" val="249348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6"/>
            <a:ext cx="11658170" cy="3605405"/>
          </a:xfrm>
          <a:noFill/>
        </p:spPr>
        <p:txBody>
          <a:bodyPr vert="horz" wrap="square" lIns="0" tIns="0" rIns="0" bIns="0" rtlCol="0" anchor="t" anchorCtr="0">
            <a:noAutofit/>
          </a:bodyPr>
          <a:lstStyle>
            <a:lvl1pPr>
              <a:lnSpc>
                <a:spcPct val="90000"/>
              </a:lnSpc>
              <a:defRPr lang="en-US" sz="5399" b="0" kern="1200" cap="none" spc="-150" baseline="0" dirty="0">
                <a:ln w="3175">
                  <a:noFill/>
                </a:ln>
                <a:solidFill>
                  <a:schemeClr val="tx1"/>
                </a:solidFill>
                <a:effectLst/>
                <a:latin typeface="+mj-lt"/>
                <a:ea typeface="+mn-ea"/>
                <a:cs typeface="Segoe UI" pitchFamily="34" charset="0"/>
              </a:defRPr>
            </a:lvl1pPr>
          </a:lstStyle>
          <a:p>
            <a:pPr marL="0" lvl="0" algn="l" defTabSz="932563" rtl="0" eaLnBrk="1" latinLnBrk="0" hangingPunct="1">
              <a:lnSpc>
                <a:spcPts val="5599"/>
              </a:lnSpc>
              <a:spcBef>
                <a:spcPct val="0"/>
              </a:spcBef>
              <a:buNone/>
            </a:pPr>
            <a:r>
              <a:rPr lang="en-US"/>
              <a:t>Section title</a:t>
            </a:r>
          </a:p>
        </p:txBody>
      </p:sp>
    </p:spTree>
    <p:extLst>
      <p:ext uri="{BB962C8B-B14F-4D97-AF65-F5344CB8AC3E}">
        <p14:creationId xmlns:p14="http://schemas.microsoft.com/office/powerpoint/2010/main" val="3649530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691042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1836"/>
          </a:p>
        </p:txBody>
      </p:sp>
    </p:spTree>
    <p:extLst>
      <p:ext uri="{BB962C8B-B14F-4D97-AF65-F5344CB8AC3E}">
        <p14:creationId xmlns:p14="http://schemas.microsoft.com/office/powerpoint/2010/main" val="2076242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589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57787" y="0"/>
            <a:ext cx="8278688" cy="6994525"/>
          </a:xfrm>
          <a:prstGeom prst="rect">
            <a:avLst/>
          </a:prstGeom>
        </p:spPr>
      </p:pic>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33891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474071"/>
            <a:ext cx="5620704"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1"/>
            <a:ext cx="5620704"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8031012" y="-1"/>
            <a:ext cx="4405463" cy="6994526"/>
          </a:xfrm>
          <a:prstGeom prst="rect">
            <a:avLst/>
          </a:prstGeom>
        </p:spPr>
      </p:pic>
    </p:spTree>
    <p:extLst>
      <p:ext uri="{BB962C8B-B14F-4D97-AF65-F5344CB8AC3E}">
        <p14:creationId xmlns:p14="http://schemas.microsoft.com/office/powerpoint/2010/main" val="2660361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91394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9778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5314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130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46949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2541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6509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Tree>
    <p:extLst>
      <p:ext uri="{BB962C8B-B14F-4D97-AF65-F5344CB8AC3E}">
        <p14:creationId xmlns:p14="http://schemas.microsoft.com/office/powerpoint/2010/main" val="4821041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145720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440958" y="0"/>
            <a:ext cx="6995517" cy="6994525"/>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78959"/>
          </a:xfrm>
        </p:spPr>
        <p:txBody>
          <a:bodyPr anchor="t"/>
          <a:lstStyle>
            <a:lvl1pPr>
              <a:defRPr sz="2856"/>
            </a:lvl1pPr>
          </a:lstStyle>
          <a:p>
            <a:r>
              <a:rPr lang="en-US" dirty="0"/>
              <a:t>Square photo layout with smaller text</a:t>
            </a:r>
          </a:p>
        </p:txBody>
      </p:sp>
    </p:spTree>
    <p:extLst>
      <p:ext uri="{BB962C8B-B14F-4D97-AF65-F5344CB8AC3E}">
        <p14:creationId xmlns:p14="http://schemas.microsoft.com/office/powerpoint/2010/main" val="8459718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483623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59737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49" lvl="0" indent="-233149"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103091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13932"/>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9512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27864"/>
          </a:xfrm>
        </p:spPr>
        <p:txBody>
          <a:bodyPr/>
          <a:lstStyle>
            <a:lvl1pPr marL="0" indent="0" algn="ctr">
              <a:spcBef>
                <a:spcPts val="0"/>
              </a:spcBef>
              <a:buNone/>
              <a:defRPr sz="204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27864"/>
          </a:xfrm>
        </p:spPr>
        <p:txBody>
          <a:bodyPr/>
          <a:lstStyle>
            <a:lvl1pPr marL="0" indent="0" algn="ctr">
              <a:spcBef>
                <a:spcPts val="0"/>
              </a:spcBef>
              <a:buNone/>
              <a:defRPr sz="204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466875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13932"/>
          </a:xfrm>
        </p:spPr>
        <p:txBody>
          <a:bodyPr/>
          <a:lstStyle>
            <a:lvl1pPr marL="0" indent="0">
              <a:buFontTx/>
              <a:buNone/>
              <a:defRPr sz="204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53016752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0181"/>
          </a:xfrm>
        </p:spPr>
        <p:txBody>
          <a:bodyPr/>
          <a:lstStyle>
            <a:lvl1pPr>
              <a:defRPr sz="3672">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76706"/>
          </a:xfrm>
        </p:spPr>
        <p:txBody>
          <a:bodyPr/>
          <a:lstStyle>
            <a:lvl1pPr marL="0" indent="0">
              <a:spcAft>
                <a:spcPts val="1224"/>
              </a:spcAft>
              <a:buNone/>
              <a:defRPr sz="2448"/>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57615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130"/>
            <a:ext cx="3247476" cy="565027"/>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8267927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3098"/>
            <a:ext cx="3247476" cy="565091"/>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5904"/>
            <a:ext cx="6803399" cy="439479"/>
          </a:xfrm>
        </p:spPr>
        <p:txBody>
          <a:bodyPr anchor="ctr" anchorCtr="0"/>
          <a:lstStyle>
            <a:lvl1pPr marL="0" indent="0">
              <a:spcAft>
                <a:spcPts val="1224"/>
              </a:spcAft>
              <a:buNone/>
              <a:defRPr sz="2856"/>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224671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633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616251" y="-11104"/>
            <a:ext cx="7820225" cy="7018392"/>
          </a:xfrm>
          <a:prstGeom prst="rect">
            <a:avLst/>
          </a:prstGeom>
        </p:spPr>
      </p:pic>
      <p:sp>
        <p:nvSpPr>
          <p:cNvPr id="2" name="Title 1"/>
          <p:cNvSpPr>
            <a:spLocks noGrp="1"/>
          </p:cNvSpPr>
          <p:nvPr>
            <p:ph type="title" hasCustomPrompt="1"/>
          </p:nvPr>
        </p:nvSpPr>
        <p:spPr>
          <a:xfrm>
            <a:off x="596951" y="3093607"/>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7"/>
            <a:ext cx="5621287" cy="345294"/>
          </a:xfrm>
          <a:noFill/>
        </p:spPr>
        <p:txBody>
          <a:bodyPr wrap="square"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28782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5621287"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31012" y="-1"/>
            <a:ext cx="4405463" cy="6994526"/>
          </a:xfrm>
          <a:prstGeom prst="rect">
            <a:avLst/>
          </a:prstGeom>
        </p:spPr>
      </p:pic>
    </p:spTree>
    <p:extLst>
      <p:ext uri="{BB962C8B-B14F-4D97-AF65-F5344CB8AC3E}">
        <p14:creationId xmlns:p14="http://schemas.microsoft.com/office/powerpoint/2010/main" val="2117632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5356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71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6845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4286103294"/>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8014017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322887"/>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06289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We are starting short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1998956"/>
            <a:ext cx="5110103" cy="565027"/>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93714" y="3026625"/>
            <a:ext cx="4251461" cy="627807"/>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93714" y="3974389"/>
            <a:ext cx="4251461" cy="313932"/>
          </a:xfrm>
          <a:noFill/>
        </p:spPr>
        <p:txBody>
          <a:bodyPr wrap="square" lIns="0" tIns="0" rIns="0" bIns="0">
            <a:spAutoFit/>
          </a:bodyPr>
          <a:lstStyle>
            <a:lvl1pPr marL="0" indent="0">
              <a:spcBef>
                <a:spcPts val="0"/>
              </a:spcBef>
              <a:buNone/>
              <a:defRPr sz="204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549952" y="1433929"/>
            <a:ext cx="7490565" cy="4818455"/>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448340" y="605868"/>
            <a:ext cx="1393840" cy="298433"/>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93715" y="607703"/>
            <a:ext cx="2909732" cy="300419"/>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86763" y="594894"/>
            <a:ext cx="4927440" cy="313904"/>
          </a:xfrm>
        </p:spPr>
        <p:txBody>
          <a:bodyPr/>
          <a:lstStyle>
            <a:lvl1pPr marL="0" indent="0">
              <a:buNone/>
              <a:defRPr sz="2040">
                <a:latin typeface="+mn-lt"/>
              </a:defRPr>
            </a:lvl1pPr>
          </a:lstStyle>
          <a:p>
            <a:pPr lvl="0"/>
            <a:r>
              <a:rPr lang="en-US"/>
              <a:t>| Your team name (optional)</a:t>
            </a:r>
          </a:p>
        </p:txBody>
      </p:sp>
    </p:spTree>
    <p:extLst>
      <p:ext uri="{BB962C8B-B14F-4D97-AF65-F5344CB8AC3E}">
        <p14:creationId xmlns:p14="http://schemas.microsoft.com/office/powerpoint/2010/main" val="1349365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316808" y="605868"/>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1998956"/>
            <a:ext cx="4251462" cy="565027"/>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93715" y="3429919"/>
            <a:ext cx="4094837" cy="313904"/>
          </a:xfrm>
          <a:noFill/>
        </p:spPr>
        <p:txBody>
          <a:bodyPr wrap="square" lIns="0" tIns="0" rIns="0" bIns="0">
            <a:spAutoFit/>
          </a:bodyPr>
          <a:lstStyle>
            <a:lvl1pPr marL="0" indent="0">
              <a:spcBef>
                <a:spcPts val="0"/>
              </a:spcBef>
              <a:buNone/>
              <a:defRPr sz="204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stretch>
            <a:fillRect/>
          </a:stretch>
        </p:blipFill>
        <p:spPr bwMode="auto">
          <a:xfrm>
            <a:off x="4549952" y="1433929"/>
            <a:ext cx="7490565" cy="4818455"/>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93715" y="3824685"/>
            <a:ext cx="4094837" cy="313904"/>
          </a:xfrm>
          <a:noFill/>
        </p:spPr>
        <p:txBody>
          <a:bodyPr wrap="square" lIns="0" tIns="0" rIns="0" bIns="0">
            <a:spAutoFit/>
          </a:bodyPr>
          <a:lstStyle>
            <a:lvl1pPr marL="0" indent="0">
              <a:spcBef>
                <a:spcPts val="0"/>
              </a:spcBef>
              <a:buNone/>
              <a:defRPr sz="204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93715" y="607703"/>
            <a:ext cx="2909732" cy="300419"/>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93715" y="2644846"/>
            <a:ext cx="4094837" cy="313904"/>
          </a:xfrm>
          <a:noFill/>
        </p:spPr>
        <p:txBody>
          <a:bodyPr wrap="square" lIns="0" tIns="0" rIns="0" bIns="0">
            <a:spAutoFit/>
          </a:bodyPr>
          <a:lstStyle>
            <a:lvl1pPr marL="0" indent="0">
              <a:spcBef>
                <a:spcPts val="0"/>
              </a:spcBef>
              <a:buNone/>
              <a:defRPr sz="204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86763" y="594894"/>
            <a:ext cx="4927440" cy="313904"/>
          </a:xfrm>
        </p:spPr>
        <p:txBody>
          <a:bodyPr/>
          <a:lstStyle>
            <a:lvl1pPr marL="0" indent="0">
              <a:buNone/>
              <a:defRPr sz="2040">
                <a:latin typeface="+mn-lt"/>
              </a:defRPr>
            </a:lvl1pPr>
          </a:lstStyle>
          <a:p>
            <a:pPr lvl="0"/>
            <a:r>
              <a:rPr lang="en-US"/>
              <a:t>| Your team name (optional)</a:t>
            </a:r>
          </a:p>
        </p:txBody>
      </p:sp>
    </p:spTree>
    <p:extLst>
      <p:ext uri="{BB962C8B-B14F-4D97-AF65-F5344CB8AC3E}">
        <p14:creationId xmlns:p14="http://schemas.microsoft.com/office/powerpoint/2010/main" val="4045719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7930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6186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6268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1853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3352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98675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412598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144794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665710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89265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63481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33376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61566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43893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37042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17834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288509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946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ode snippet - Full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600059" y="1463669"/>
            <a:ext cx="11242122" cy="4930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600059" y="466301"/>
            <a:ext cx="11239464" cy="565027"/>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87353" y="1620034"/>
            <a:ext cx="10853671" cy="4130972"/>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41705261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de snippet - Ful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600059" y="1463669"/>
            <a:ext cx="11242122" cy="49301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600059" y="466301"/>
            <a:ext cx="11239464" cy="565027"/>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87353" y="1620034"/>
            <a:ext cx="10853671" cy="4130972"/>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23667578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492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2_Code snippet - Half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257238" y="1463669"/>
            <a:ext cx="6584943" cy="49301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600059" y="466301"/>
            <a:ext cx="11239464" cy="565027"/>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463166" y="1620033"/>
            <a:ext cx="6177859" cy="2950694"/>
          </a:xfrm>
        </p:spPr>
        <p:txBody>
          <a:bodyPr/>
          <a:lstStyle>
            <a:lvl1pPr marL="0" indent="0">
              <a:buNone/>
              <a:defRPr sz="204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95915" y="1463669"/>
            <a:ext cx="4460167" cy="1682523"/>
          </a:xfrm>
        </p:spPr>
        <p:txBody>
          <a:bodyPr wrap="square">
            <a:spAutoFit/>
          </a:bodyPr>
          <a:lstStyle>
            <a:lvl1pPr marL="0" indent="0">
              <a:spcBef>
                <a:spcPts val="1248"/>
              </a:spcBef>
              <a:buClr>
                <a:schemeClr val="tx1"/>
              </a:buClr>
              <a:buFont typeface="Wingdings" panose="05000000000000000000" pitchFamily="2" charset="2"/>
              <a:buNone/>
              <a:defRPr sz="2856" b="0">
                <a:solidFill>
                  <a:schemeClr val="bg1"/>
                </a:solidFill>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solidFill>
                  <a:schemeClr val="bg1"/>
                </a:solidFill>
              </a:defRPr>
            </a:lvl2pPr>
            <a:lvl3pPr marL="459822" indent="0">
              <a:buFont typeface="Wingdings" panose="05000000000000000000" pitchFamily="2" charset="2"/>
              <a:buNone/>
              <a:tabLst/>
              <a:defRPr sz="1632" b="0">
                <a:solidFill>
                  <a:schemeClr val="bg1"/>
                </a:solidFill>
              </a:defRPr>
            </a:lvl3pPr>
            <a:lvl4pPr marL="665446" indent="0">
              <a:buFont typeface="Wingdings" panose="05000000000000000000" pitchFamily="2" charset="2"/>
              <a:buNone/>
              <a:defRPr sz="1428" b="0">
                <a:solidFill>
                  <a:schemeClr val="bg1"/>
                </a:solidFill>
              </a:defRPr>
            </a:lvl4pPr>
            <a:lvl5pPr marL="871071" indent="0">
              <a:buFont typeface="Wingdings" panose="05000000000000000000" pitchFamily="2" charset="2"/>
              <a:buNone/>
              <a:tabLst/>
              <a:defRPr sz="1428"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87071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1_Code snippet - Half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257238" y="1463669"/>
            <a:ext cx="6584943" cy="493016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600059" y="466301"/>
            <a:ext cx="11239464" cy="565027"/>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463166" y="1620034"/>
            <a:ext cx="6177859" cy="2950872"/>
          </a:xfrm>
        </p:spPr>
        <p:txBody>
          <a:bodyPr/>
          <a:lstStyle>
            <a:lvl1pPr marL="0" indent="0">
              <a:buNone/>
              <a:defRPr sz="204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95915" y="1463669"/>
            <a:ext cx="4460167"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071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95915" y="1715908"/>
            <a:ext cx="8803716" cy="3662798"/>
          </a:xfrm>
        </p:spPr>
        <p:txBody>
          <a:bodyPr/>
          <a:lstStyle>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4488" b="0" i="0">
                <a:solidFill>
                  <a:schemeClr val="tx1"/>
                </a:solidFill>
                <a:latin typeface="Segoe UI" panose="020B0502040204020203" pitchFamily="34" charset="0"/>
                <a:cs typeface="Segoe UI" panose="020B0502040204020203" pitchFamily="34" charset="0"/>
              </a:defRPr>
            </a:lvl2pPr>
          </a:lstStyle>
          <a:p>
            <a:pPr marL="233149"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95915" y="4738775"/>
            <a:ext cx="3877535" cy="439465"/>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3786799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Quote - Dark">
    <p:bg>
      <p:bgRef idx="1001">
        <a:schemeClr val="bg2"/>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95915" y="1715908"/>
            <a:ext cx="8803716" cy="3662798"/>
          </a:xfrm>
        </p:spPr>
        <p:txBody>
          <a:bodyPr/>
          <a:lstStyle>
            <a:lvl2pPr marL="233149"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4488" b="0" i="0">
                <a:solidFill>
                  <a:schemeClr val="tx1"/>
                </a:solidFill>
                <a:latin typeface="Segoe UI" panose="020B0502040204020203" pitchFamily="34" charset="0"/>
                <a:cs typeface="Segoe UI" panose="020B0502040204020203" pitchFamily="34" charset="0"/>
              </a:defRPr>
            </a:lvl2pPr>
          </a:lstStyle>
          <a:p>
            <a:pPr marL="233149" marR="0" lvl="1"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95915" y="4738775"/>
            <a:ext cx="3877535" cy="439465"/>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11460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33948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2672474"/>
            <a:ext cx="9327356" cy="932293"/>
          </a:xfrm>
          <a:noFill/>
        </p:spPr>
        <p:txBody>
          <a:bodyPr lIns="0" tIns="0" rIns="0" bIns="0" anchor="b" anchorCtr="0">
            <a:spAutoFit/>
          </a:bodyPr>
          <a:lstStyle>
            <a:lvl1pPr algn="l" defTabSz="951304" rtl="0" eaLnBrk="1" latinLnBrk="0" hangingPunct="1">
              <a:lnSpc>
                <a:spcPct val="90000"/>
              </a:lnSpc>
              <a:spcBef>
                <a:spcPct val="0"/>
              </a:spcBef>
              <a:buNone/>
              <a:defRPr lang="en-US" sz="6731" b="0" kern="1200" cap="none" spc="-51"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4231960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1998956"/>
            <a:ext cx="5110103" cy="565027"/>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549952" y="1433929"/>
            <a:ext cx="7490565" cy="4818455"/>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316808" y="605868"/>
            <a:ext cx="1393840" cy="298433"/>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93715" y="607703"/>
            <a:ext cx="2909732" cy="300419"/>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86763" y="594894"/>
            <a:ext cx="4927440" cy="313904"/>
          </a:xfrm>
        </p:spPr>
        <p:txBody>
          <a:bodyPr/>
          <a:lstStyle>
            <a:lvl1pPr marL="0" indent="0">
              <a:buNone/>
              <a:defRPr sz="204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93714" y="3026625"/>
            <a:ext cx="4251461" cy="627807"/>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93714" y="3831706"/>
            <a:ext cx="4251461" cy="313932"/>
          </a:xfrm>
          <a:noFill/>
        </p:spPr>
        <p:txBody>
          <a:bodyPr wrap="square" lIns="0" tIns="0" rIns="0" bIns="0">
            <a:spAutoFit/>
          </a:bodyPr>
          <a:lstStyle>
            <a:lvl1pPr marL="0" indent="0">
              <a:spcBef>
                <a:spcPts val="0"/>
              </a:spcBef>
              <a:buNone/>
              <a:defRPr sz="204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93714" y="5525829"/>
            <a:ext cx="4251461" cy="313904"/>
          </a:xfrm>
          <a:noFill/>
        </p:spPr>
        <p:txBody>
          <a:bodyPr wrap="square" lIns="0" tIns="0" rIns="0" bIns="0">
            <a:spAutoFit/>
          </a:bodyPr>
          <a:lstStyle>
            <a:lvl1pPr marL="0" indent="0">
              <a:spcBef>
                <a:spcPts val="0"/>
              </a:spcBef>
              <a:buNone/>
              <a:defRPr sz="204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93714" y="5904873"/>
            <a:ext cx="4251461"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3508124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60096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Opening ">
    <p:bg>
      <p:bgPr>
        <a:solidFill>
          <a:schemeClr val="accent1"/>
        </a:solidFill>
        <a:effectLst/>
      </p:bgPr>
    </p:bg>
    <p:spTree>
      <p:nvGrpSpPr>
        <p:cNvPr id="1" name=""/>
        <p:cNvGrpSpPr/>
        <p:nvPr/>
      </p:nvGrpSpPr>
      <p:grpSpPr>
        <a:xfrm>
          <a:off x="0" y="0"/>
          <a:ext cx="0" cy="0"/>
          <a:chOff x="0" y="0"/>
          <a:chExt cx="0" cy="0"/>
        </a:xfrm>
      </p:grpSpPr>
      <p:sp>
        <p:nvSpPr>
          <p:cNvPr id="8" name="Rectangle 7"/>
          <p:cNvSpPr/>
          <p:nvPr userDrawn="1"/>
        </p:nvSpPr>
        <p:spPr>
          <a:xfrm>
            <a:off x="1" y="6300854"/>
            <a:ext cx="12537176" cy="693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
        <p:nvSpPr>
          <p:cNvPr id="35" name="Text Placeholder 2"/>
          <p:cNvSpPr>
            <a:spLocks noGrp="1"/>
          </p:cNvSpPr>
          <p:nvPr>
            <p:ph type="body" sz="quarter" idx="10"/>
          </p:nvPr>
        </p:nvSpPr>
        <p:spPr>
          <a:xfrm>
            <a:off x="267602" y="1246351"/>
            <a:ext cx="6688924" cy="3963564"/>
          </a:xfrm>
        </p:spPr>
        <p:txBody>
          <a:bodyPr/>
          <a:lstStyle>
            <a:lvl1pPr>
              <a:defRPr sz="4352">
                <a:solidFill>
                  <a:schemeClr val="bg1"/>
                </a:solidFill>
              </a:defRPr>
            </a:lvl1pPr>
            <a:lvl2pPr>
              <a:defRPr sz="2720">
                <a:solidFill>
                  <a:schemeClr val="bg1"/>
                </a:solidFill>
                <a:latin typeface="+mj-lt"/>
              </a:defRPr>
            </a:lvl2pPr>
            <a:lvl3pPr marL="4858" indent="0">
              <a:buNone/>
              <a:defRPr sz="1428">
                <a:solidFill>
                  <a:schemeClr val="bg1"/>
                </a:solidFill>
              </a:defRPr>
            </a:lvl3pPr>
            <a:lvl4pPr>
              <a:defRPr sz="1428">
                <a:solidFill>
                  <a:schemeClr val="bg1"/>
                </a:solidFill>
              </a:defRPr>
            </a:lvl4pPr>
            <a:lvl5pPr>
              <a:defRPr sz="142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E8CF53F1-941D-4E6F-82EE-7C1EECDEE9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27133446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D4D110-F12A-4330-8BE3-12A023304A5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89646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6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28FD3A5-7DFF-42FB-A5E0-44C26AC68E83}"/>
              </a:ext>
            </a:extLst>
          </p:cNvPr>
          <p:cNvSpPr>
            <a:spLocks noGrp="1"/>
          </p:cNvSpPr>
          <p:nvPr>
            <p:ph sz="quarter" idx="10"/>
          </p:nvPr>
        </p:nvSpPr>
        <p:spPr>
          <a:xfrm>
            <a:off x="855008" y="1882478"/>
            <a:ext cx="10726460" cy="4811976"/>
          </a:xfrm>
        </p:spPr>
        <p:txBody>
          <a:bodyPr/>
          <a:lstStyle>
            <a:lvl1pPr>
              <a:defRPr>
                <a:solidFill>
                  <a:schemeClr val="tx1">
                    <a:lumMod val="75000"/>
                    <a:lumOff val="25000"/>
                  </a:schemeClr>
                </a:solidFill>
                <a:latin typeface="+mn-lt"/>
              </a:defRPr>
            </a:lvl1pPr>
            <a:lvl2pPr>
              <a:defRPr>
                <a:solidFill>
                  <a:schemeClr val="tx1">
                    <a:lumMod val="75000"/>
                    <a:lumOff val="25000"/>
                  </a:schemeClr>
                </a:solidFill>
                <a:latin typeface="+mn-lt"/>
              </a:defRPr>
            </a:lvl2pPr>
            <a:lvl3pPr>
              <a:defRPr>
                <a:solidFill>
                  <a:schemeClr val="tx1">
                    <a:lumMod val="75000"/>
                    <a:lumOff val="25000"/>
                  </a:schemeClr>
                </a:solidFill>
                <a:latin typeface="+mn-lt"/>
              </a:defRPr>
            </a:lvl3pPr>
            <a:lvl4pPr>
              <a:defRPr>
                <a:solidFill>
                  <a:schemeClr val="tx1">
                    <a:lumMod val="75000"/>
                    <a:lumOff val="25000"/>
                  </a:schemeClr>
                </a:solidFill>
                <a:latin typeface="+mn-lt"/>
              </a:defRPr>
            </a:lvl4pPr>
            <a:lvl5pPr>
              <a:defRPr>
                <a:solidFill>
                  <a:schemeClr val="tx1">
                    <a:lumMod val="75000"/>
                    <a:lumOff val="25000"/>
                  </a:schemeClr>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E8482C97-5883-4BB5-B425-39313B5BC80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1347344"/>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akeaways">
    <p:bg>
      <p:bgPr>
        <a:solidFill>
          <a:srgbClr val="57535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5AAE54D-7235-4DD1-90F9-62C731A5A18B}"/>
              </a:ext>
            </a:extLst>
          </p:cNvPr>
          <p:cNvSpPr/>
          <p:nvPr userDrawn="1"/>
        </p:nvSpPr>
        <p:spPr>
          <a:xfrm>
            <a:off x="10474987" y="6204250"/>
            <a:ext cx="1901418" cy="734856"/>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
        <p:nvSpPr>
          <p:cNvPr id="5" name="Rectangle 4">
            <a:extLst>
              <a:ext uri="{FF2B5EF4-FFF2-40B4-BE49-F238E27FC236}">
                <a16:creationId xmlns:a16="http://schemas.microsoft.com/office/drawing/2014/main" id="{C23FA7EC-E93C-47D3-9A1F-8DC15E297BA0}"/>
              </a:ext>
            </a:extLst>
          </p:cNvPr>
          <p:cNvSpPr/>
          <p:nvPr userDrawn="1"/>
        </p:nvSpPr>
        <p:spPr>
          <a:xfrm>
            <a:off x="5613687" y="276327"/>
            <a:ext cx="1191829" cy="474937"/>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
        <p:nvSpPr>
          <p:cNvPr id="2" name="Title 1">
            <a:extLst>
              <a:ext uri="{FF2B5EF4-FFF2-40B4-BE49-F238E27FC236}">
                <a16:creationId xmlns:a16="http://schemas.microsoft.com/office/drawing/2014/main" id="{6EA2104B-22ED-428F-8194-3CDE33D3EFE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3">
            <a:extLst>
              <a:ext uri="{FF2B5EF4-FFF2-40B4-BE49-F238E27FC236}">
                <a16:creationId xmlns:a16="http://schemas.microsoft.com/office/drawing/2014/main" id="{FC463706-5673-4A34-8205-C1F854C8D01C}"/>
              </a:ext>
            </a:extLst>
          </p:cNvPr>
          <p:cNvSpPr>
            <a:spLocks noGrp="1"/>
          </p:cNvSpPr>
          <p:nvPr>
            <p:ph sz="quarter" idx="10"/>
          </p:nvPr>
        </p:nvSpPr>
        <p:spPr>
          <a:xfrm>
            <a:off x="855008" y="1882478"/>
            <a:ext cx="10726460" cy="4811976"/>
          </a:xfrm>
          <a:noFill/>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089FF9F8-A676-4857-AD5A-B4D12A842A64}"/>
              </a:ext>
            </a:extLst>
          </p:cNvPr>
          <p:cNvPicPr>
            <a:picLocks noChangeAspect="1"/>
          </p:cNvPicPr>
          <p:nvPr userDrawn="1"/>
        </p:nvPicPr>
        <p:blipFill>
          <a:blip r:embed="rId2"/>
          <a:stretch>
            <a:fillRect/>
          </a:stretch>
        </p:blipFill>
        <p:spPr>
          <a:xfrm>
            <a:off x="11181169" y="6381727"/>
            <a:ext cx="1109887" cy="497388"/>
          </a:xfrm>
          <a:prstGeom prst="rect">
            <a:avLst/>
          </a:prstGeom>
        </p:spPr>
      </p:pic>
      <p:cxnSp>
        <p:nvCxnSpPr>
          <p:cNvPr id="6" name="Straight Connector 5">
            <a:extLst>
              <a:ext uri="{FF2B5EF4-FFF2-40B4-BE49-F238E27FC236}">
                <a16:creationId xmlns:a16="http://schemas.microsoft.com/office/drawing/2014/main" id="{02DC018E-89B8-497B-8B48-91AD558710F4}"/>
              </a:ext>
            </a:extLst>
          </p:cNvPr>
          <p:cNvCxnSpPr/>
          <p:nvPr userDrawn="1"/>
        </p:nvCxnSpPr>
        <p:spPr>
          <a:xfrm>
            <a:off x="5782097" y="509478"/>
            <a:ext cx="837735"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0254672"/>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719A841-F858-4594-96B6-C265DB5BC5B3}"/>
              </a:ext>
            </a:extLst>
          </p:cNvPr>
          <p:cNvSpPr/>
          <p:nvPr userDrawn="1"/>
        </p:nvSpPr>
        <p:spPr>
          <a:xfrm>
            <a:off x="5613687" y="276327"/>
            <a:ext cx="1191829" cy="474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Tree>
    <p:extLst>
      <p:ext uri="{BB962C8B-B14F-4D97-AF65-F5344CB8AC3E}">
        <p14:creationId xmlns:p14="http://schemas.microsoft.com/office/powerpoint/2010/main" val="413549645"/>
      </p:ext>
    </p:extLst>
  </p:cSld>
  <p:clrMapOvr>
    <a:masterClrMapping/>
  </p:clrMapOvr>
  <p:transition>
    <p:fade/>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51050" y="5277386"/>
            <a:ext cx="2687798" cy="988549"/>
          </a:xfrm>
          <a:prstGeom prst="rect">
            <a:avLst/>
          </a:prstGeom>
        </p:spPr>
      </p:pic>
      <p:sp>
        <p:nvSpPr>
          <p:cNvPr id="4" name="Text Box 3"/>
          <p:cNvSpPr txBox="1">
            <a:spLocks noChangeArrowheads="1"/>
          </p:cNvSpPr>
          <p:nvPr userDrawn="1"/>
        </p:nvSpPr>
        <p:spPr bwMode="blackWhite">
          <a:xfrm>
            <a:off x="278527" y="6102905"/>
            <a:ext cx="11194447" cy="615280"/>
          </a:xfrm>
          <a:prstGeom prst="rect">
            <a:avLst/>
          </a:prstGeom>
          <a:noFill/>
          <a:ln w="12700">
            <a:noFill/>
            <a:miter lim="800000"/>
            <a:headEnd type="none" w="sm" len="sm"/>
            <a:tailEnd type="none" w="sm" len="sm"/>
          </a:ln>
          <a:effectLst/>
        </p:spPr>
        <p:txBody>
          <a:bodyPr vert="horz" wrap="square" lIns="186521" tIns="149217" rIns="186521" bIns="149217" numCol="1" anchor="t" anchorCtr="0" compatLnSpc="1">
            <a:prstTxWarp prst="textNoShape">
              <a:avLst/>
            </a:prstTxWarp>
            <a:spAutoFit/>
          </a:bodyPr>
          <a:lstStyle/>
          <a:p>
            <a:pPr defTabSz="950867" eaLnBrk="0" hangingPunct="0"/>
            <a:r>
              <a:rPr lang="en-US" sz="680">
                <a:solidFill>
                  <a:schemeClr val="tx1"/>
                </a:solidFill>
                <a:cs typeface="Segoe UI" pitchFamily="34" charset="0"/>
              </a:rPr>
              <a:t>© 2019 Microsoft Corporation. All rights reserved</a:t>
            </a:r>
          </a:p>
          <a:p>
            <a:pPr defTabSz="950867" eaLnBrk="0" hangingPunct="0"/>
            <a:r>
              <a:rPr lang="en-US" sz="680">
                <a:solidFill>
                  <a:schemeClr val="tx1"/>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8470008"/>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Emphasis">
    <p:bg>
      <p:bgPr>
        <a:solidFill>
          <a:srgbClr val="57535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ABC7B7-BA6B-4704-B04F-C9A85FA0882D}"/>
              </a:ext>
            </a:extLst>
          </p:cNvPr>
          <p:cNvSpPr/>
          <p:nvPr userDrawn="1"/>
        </p:nvSpPr>
        <p:spPr>
          <a:xfrm>
            <a:off x="10474987" y="6204250"/>
            <a:ext cx="1901418" cy="734856"/>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
        <p:nvSpPr>
          <p:cNvPr id="5" name="Text Placeholder 3"/>
          <p:cNvSpPr>
            <a:spLocks noGrp="1"/>
          </p:cNvSpPr>
          <p:nvPr>
            <p:ph type="body" sz="quarter" idx="10" hasCustomPrompt="1"/>
          </p:nvPr>
        </p:nvSpPr>
        <p:spPr>
          <a:xfrm>
            <a:off x="1675470" y="2668040"/>
            <a:ext cx="9094172" cy="782522"/>
          </a:xfrm>
        </p:spPr>
        <p:txBody>
          <a:bodyPr wrap="square">
            <a:spAutoFit/>
          </a:bodyPr>
          <a:lstStyle>
            <a:lvl1pPr marL="0" indent="0" algn="ctr">
              <a:spcBef>
                <a:spcPts val="918"/>
              </a:spcBef>
              <a:buClr>
                <a:schemeClr val="tx1"/>
              </a:buClr>
              <a:buFont typeface="Wingdings" pitchFamily="2" charset="2"/>
              <a:buNone/>
              <a:defRPr sz="4050">
                <a:solidFill>
                  <a:schemeClr val="tx1"/>
                </a:solidFill>
              </a:defRPr>
            </a:lvl1pPr>
            <a:lvl2pPr marL="0" indent="0">
              <a:spcBef>
                <a:spcPts val="811"/>
              </a:spcBef>
              <a:buNone/>
              <a:defRPr sz="1500">
                <a:solidFill>
                  <a:schemeClr val="tx1"/>
                </a:solidFill>
              </a:defRPr>
            </a:lvl2pPr>
            <a:lvl3pPr marL="173756" indent="0">
              <a:buNone/>
              <a:tabLst/>
              <a:defRPr sz="1500">
                <a:solidFill>
                  <a:schemeClr val="tx1"/>
                </a:solidFill>
              </a:defRPr>
            </a:lvl3pPr>
            <a:lvl4pPr marL="345129" indent="0">
              <a:buNone/>
              <a:defRPr>
                <a:solidFill>
                  <a:schemeClr val="tx1"/>
                </a:solidFill>
              </a:defRPr>
            </a:lvl4pPr>
            <a:lvl5pPr marL="514122" indent="0">
              <a:buNone/>
              <a:tabLst/>
              <a:defRPr>
                <a:solidFill>
                  <a:schemeClr val="tx1"/>
                </a:solidFill>
              </a:defRPr>
            </a:lvl5pPr>
          </a:lstStyle>
          <a:p>
            <a:pPr lvl="0"/>
            <a:r>
              <a:rPr lang="en-US"/>
              <a:t>Content goes here</a:t>
            </a:r>
          </a:p>
        </p:txBody>
      </p:sp>
      <p:sp>
        <p:nvSpPr>
          <p:cNvPr id="3" name="Rectangle 2">
            <a:extLst>
              <a:ext uri="{FF2B5EF4-FFF2-40B4-BE49-F238E27FC236}">
                <a16:creationId xmlns:a16="http://schemas.microsoft.com/office/drawing/2014/main" id="{4AAC5A50-5FA2-4E4F-A40E-43A1DCACCA90}"/>
              </a:ext>
            </a:extLst>
          </p:cNvPr>
          <p:cNvSpPr/>
          <p:nvPr userDrawn="1"/>
        </p:nvSpPr>
        <p:spPr>
          <a:xfrm>
            <a:off x="10234054" y="6214613"/>
            <a:ext cx="2202422" cy="734857"/>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pic>
        <p:nvPicPr>
          <p:cNvPr id="4" name="Picture 3">
            <a:extLst>
              <a:ext uri="{FF2B5EF4-FFF2-40B4-BE49-F238E27FC236}">
                <a16:creationId xmlns:a16="http://schemas.microsoft.com/office/drawing/2014/main" id="{8A513E34-8BA4-435E-BFA4-E9928B6536BB}"/>
              </a:ext>
            </a:extLst>
          </p:cNvPr>
          <p:cNvPicPr>
            <a:picLocks noChangeAspect="1"/>
          </p:cNvPicPr>
          <p:nvPr userDrawn="1"/>
        </p:nvPicPr>
        <p:blipFill>
          <a:blip r:embed="rId2"/>
          <a:stretch>
            <a:fillRect/>
          </a:stretch>
        </p:blipFill>
        <p:spPr>
          <a:xfrm>
            <a:off x="11181169" y="6381727"/>
            <a:ext cx="1109887" cy="497388"/>
          </a:xfrm>
          <a:prstGeom prst="rect">
            <a:avLst/>
          </a:prstGeom>
        </p:spPr>
      </p:pic>
      <p:sp>
        <p:nvSpPr>
          <p:cNvPr id="6" name="Rectangle 5">
            <a:extLst>
              <a:ext uri="{FF2B5EF4-FFF2-40B4-BE49-F238E27FC236}">
                <a16:creationId xmlns:a16="http://schemas.microsoft.com/office/drawing/2014/main" id="{E7AB582A-DCDB-44C4-AE12-557EFA740DF9}"/>
              </a:ext>
            </a:extLst>
          </p:cNvPr>
          <p:cNvSpPr/>
          <p:nvPr userDrawn="1"/>
        </p:nvSpPr>
        <p:spPr>
          <a:xfrm>
            <a:off x="5622323" y="276327"/>
            <a:ext cx="1191829" cy="474937"/>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Tree>
    <p:extLst>
      <p:ext uri="{BB962C8B-B14F-4D97-AF65-F5344CB8AC3E}">
        <p14:creationId xmlns:p14="http://schemas.microsoft.com/office/powerpoint/2010/main" val="26567642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Emphasis Blank">
    <p:bg>
      <p:bgPr>
        <a:solidFill>
          <a:srgbClr val="57535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29CC70-7C41-4EA1-857C-E22A72E2D246}"/>
              </a:ext>
            </a:extLst>
          </p:cNvPr>
          <p:cNvSpPr/>
          <p:nvPr userDrawn="1"/>
        </p:nvSpPr>
        <p:spPr>
          <a:xfrm>
            <a:off x="10474987" y="6204250"/>
            <a:ext cx="1901418" cy="734856"/>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
        <p:nvSpPr>
          <p:cNvPr id="9" name="Rectangle 8">
            <a:extLst>
              <a:ext uri="{FF2B5EF4-FFF2-40B4-BE49-F238E27FC236}">
                <a16:creationId xmlns:a16="http://schemas.microsoft.com/office/drawing/2014/main" id="{2CE484B5-44BA-44E7-B502-7E5E555D1AB8}"/>
              </a:ext>
            </a:extLst>
          </p:cNvPr>
          <p:cNvSpPr/>
          <p:nvPr userDrawn="1"/>
        </p:nvSpPr>
        <p:spPr>
          <a:xfrm>
            <a:off x="10234054" y="6214613"/>
            <a:ext cx="2202422" cy="734857"/>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pic>
        <p:nvPicPr>
          <p:cNvPr id="7" name="Picture 6">
            <a:extLst>
              <a:ext uri="{FF2B5EF4-FFF2-40B4-BE49-F238E27FC236}">
                <a16:creationId xmlns:a16="http://schemas.microsoft.com/office/drawing/2014/main" id="{E1B5D15B-44F7-4BB9-B443-3A7C1A42D2A9}"/>
              </a:ext>
            </a:extLst>
          </p:cNvPr>
          <p:cNvPicPr>
            <a:picLocks noChangeAspect="1"/>
          </p:cNvPicPr>
          <p:nvPr userDrawn="1"/>
        </p:nvPicPr>
        <p:blipFill>
          <a:blip r:embed="rId2"/>
          <a:stretch>
            <a:fillRect/>
          </a:stretch>
        </p:blipFill>
        <p:spPr>
          <a:xfrm>
            <a:off x="11181169" y="6381727"/>
            <a:ext cx="1109887" cy="497388"/>
          </a:xfrm>
          <a:prstGeom prst="rect">
            <a:avLst/>
          </a:prstGeom>
        </p:spPr>
      </p:pic>
      <p:sp>
        <p:nvSpPr>
          <p:cNvPr id="8" name="Rectangle 7">
            <a:extLst>
              <a:ext uri="{FF2B5EF4-FFF2-40B4-BE49-F238E27FC236}">
                <a16:creationId xmlns:a16="http://schemas.microsoft.com/office/drawing/2014/main" id="{3C8D1E09-DE93-4AFA-877A-64F23D2284C5}"/>
              </a:ext>
            </a:extLst>
          </p:cNvPr>
          <p:cNvSpPr/>
          <p:nvPr userDrawn="1"/>
        </p:nvSpPr>
        <p:spPr>
          <a:xfrm>
            <a:off x="5613687" y="276327"/>
            <a:ext cx="1191829" cy="474937"/>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Tree>
    <p:extLst>
      <p:ext uri="{BB962C8B-B14F-4D97-AF65-F5344CB8AC3E}">
        <p14:creationId xmlns:p14="http://schemas.microsoft.com/office/powerpoint/2010/main" val="408476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57535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2E8A7F-80EF-4ACA-B91B-00470C2D88AA}"/>
              </a:ext>
            </a:extLst>
          </p:cNvPr>
          <p:cNvSpPr/>
          <p:nvPr userDrawn="1"/>
        </p:nvSpPr>
        <p:spPr>
          <a:xfrm>
            <a:off x="10474987" y="6204250"/>
            <a:ext cx="1901418" cy="734856"/>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
        <p:nvSpPr>
          <p:cNvPr id="4" name="Content Placeholder 3">
            <a:extLst>
              <a:ext uri="{FF2B5EF4-FFF2-40B4-BE49-F238E27FC236}">
                <a16:creationId xmlns:a16="http://schemas.microsoft.com/office/drawing/2014/main" id="{9734106B-2DEA-4064-8FB3-24A86A7B759C}"/>
              </a:ext>
            </a:extLst>
          </p:cNvPr>
          <p:cNvSpPr>
            <a:spLocks noGrp="1"/>
          </p:cNvSpPr>
          <p:nvPr>
            <p:ph sz="quarter" idx="10" hasCustomPrompt="1"/>
          </p:nvPr>
        </p:nvSpPr>
        <p:spPr>
          <a:xfrm>
            <a:off x="2983891" y="1703618"/>
            <a:ext cx="6468694" cy="2642376"/>
          </a:xfrm>
        </p:spPr>
        <p:txBody>
          <a:bodyPr anchor="ctr"/>
          <a:lstStyle>
            <a:lvl1pPr algn="ctr">
              <a:defRPr sz="4352">
                <a:solidFill>
                  <a:schemeClr val="bg1"/>
                </a:solidFill>
                <a:latin typeface="Times New Roman" panose="02020603050405020304" pitchFamily="18" charset="0"/>
                <a:cs typeface="Times New Roman" panose="02020603050405020304" pitchFamily="18" charset="0"/>
              </a:defRPr>
            </a:lvl1pPr>
            <a:lvl2pPr>
              <a:defRPr sz="1904">
                <a:solidFill>
                  <a:schemeClr val="tx1">
                    <a:lumMod val="65000"/>
                    <a:lumOff val="35000"/>
                  </a:schemeClr>
                </a:solidFill>
                <a:latin typeface="Times New Roman" panose="02020603050405020304" pitchFamily="18" charset="0"/>
                <a:cs typeface="Times New Roman" panose="02020603050405020304" pitchFamily="18" charset="0"/>
              </a:defRPr>
            </a:lvl2pPr>
          </a:lstStyle>
          <a:p>
            <a:pPr lvl="0"/>
            <a:r>
              <a:rPr lang="en-US"/>
              <a:t>Add quote here</a:t>
            </a:r>
          </a:p>
        </p:txBody>
      </p:sp>
      <p:sp>
        <p:nvSpPr>
          <p:cNvPr id="13" name="Rectangle 12">
            <a:extLst>
              <a:ext uri="{FF2B5EF4-FFF2-40B4-BE49-F238E27FC236}">
                <a16:creationId xmlns:a16="http://schemas.microsoft.com/office/drawing/2014/main" id="{5F2EAA8E-995F-4004-A0D5-DC394800513E}"/>
              </a:ext>
            </a:extLst>
          </p:cNvPr>
          <p:cNvSpPr/>
          <p:nvPr userDrawn="1"/>
        </p:nvSpPr>
        <p:spPr>
          <a:xfrm>
            <a:off x="5613687" y="276327"/>
            <a:ext cx="1191829" cy="474937"/>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sp>
        <p:nvSpPr>
          <p:cNvPr id="14" name="Rectangle 13">
            <a:extLst>
              <a:ext uri="{FF2B5EF4-FFF2-40B4-BE49-F238E27FC236}">
                <a16:creationId xmlns:a16="http://schemas.microsoft.com/office/drawing/2014/main" id="{FEF72BBF-CA0C-4F89-BC70-79820BAD75BA}"/>
              </a:ext>
            </a:extLst>
          </p:cNvPr>
          <p:cNvSpPr/>
          <p:nvPr userDrawn="1"/>
        </p:nvSpPr>
        <p:spPr>
          <a:xfrm>
            <a:off x="10234054" y="6214613"/>
            <a:ext cx="2202422" cy="734857"/>
          </a:xfrm>
          <a:prstGeom prst="rect">
            <a:avLst/>
          </a:prstGeom>
          <a:solidFill>
            <a:srgbClr val="575352"/>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49217" rIns="186521" bIns="149217" rtlCol="0" anchor="t" anchorCtr="0"/>
          <a:lstStyle/>
          <a:p>
            <a:pPr algn="ctr">
              <a:lnSpc>
                <a:spcPct val="90000"/>
              </a:lnSpc>
              <a:spcBef>
                <a:spcPts val="816"/>
              </a:spcBef>
            </a:pPr>
            <a:endParaRPr lang="en-US" sz="2720" err="1"/>
          </a:p>
        </p:txBody>
      </p:sp>
      <p:pic>
        <p:nvPicPr>
          <p:cNvPr id="15" name="Picture 14">
            <a:extLst>
              <a:ext uri="{FF2B5EF4-FFF2-40B4-BE49-F238E27FC236}">
                <a16:creationId xmlns:a16="http://schemas.microsoft.com/office/drawing/2014/main" id="{73819DC6-27E2-4AA0-9DB7-14751DA5774B}"/>
              </a:ext>
            </a:extLst>
          </p:cNvPr>
          <p:cNvPicPr>
            <a:picLocks noChangeAspect="1"/>
          </p:cNvPicPr>
          <p:nvPr userDrawn="1"/>
        </p:nvPicPr>
        <p:blipFill>
          <a:blip r:embed="rId2"/>
          <a:stretch>
            <a:fillRect/>
          </a:stretch>
        </p:blipFill>
        <p:spPr>
          <a:xfrm>
            <a:off x="11181169" y="6381727"/>
            <a:ext cx="1109887" cy="497388"/>
          </a:xfrm>
          <a:prstGeom prst="rect">
            <a:avLst/>
          </a:prstGeom>
        </p:spPr>
      </p:pic>
      <p:sp>
        <p:nvSpPr>
          <p:cNvPr id="17" name="Text Placeholder 16">
            <a:extLst>
              <a:ext uri="{FF2B5EF4-FFF2-40B4-BE49-F238E27FC236}">
                <a16:creationId xmlns:a16="http://schemas.microsoft.com/office/drawing/2014/main" id="{F937D963-30FA-4AF0-9612-E65053E3887E}"/>
              </a:ext>
            </a:extLst>
          </p:cNvPr>
          <p:cNvSpPr>
            <a:spLocks noGrp="1"/>
          </p:cNvSpPr>
          <p:nvPr>
            <p:ph type="body" sz="quarter" idx="11" hasCustomPrompt="1"/>
          </p:nvPr>
        </p:nvSpPr>
        <p:spPr>
          <a:xfrm>
            <a:off x="7174724" y="4602397"/>
            <a:ext cx="2277861" cy="447623"/>
          </a:xfrm>
        </p:spPr>
        <p:txBody>
          <a:bodyPr wrap="square">
            <a:spAutoFit/>
          </a:bodyPr>
          <a:lstStyle>
            <a:lvl1pPr algn="r">
              <a:defRPr lang="en-US" sz="1632" dirty="0">
                <a:solidFill>
                  <a:prstClr val="white"/>
                </a:solidFill>
                <a:latin typeface="+mn-lt"/>
              </a:defRPr>
            </a:lvl1pPr>
          </a:lstStyle>
          <a:p>
            <a:pPr lvl="0" defTabSz="1243493"/>
            <a:r>
              <a:rPr lang="en-US"/>
              <a:t>Author</a:t>
            </a:r>
          </a:p>
        </p:txBody>
      </p:sp>
    </p:spTree>
    <p:extLst>
      <p:ext uri="{BB962C8B-B14F-4D97-AF65-F5344CB8AC3E}">
        <p14:creationId xmlns:p14="http://schemas.microsoft.com/office/powerpoint/2010/main" val="2492127762"/>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57871016"/>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3917"/>
            <a:ext cx="10571004" cy="149821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07751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4132761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904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0"/>
            <a:ext cx="10571004" cy="1390270"/>
          </a:xfrm>
        </p:spPr>
        <p:txBody>
          <a:bodyPr anchor="t"/>
          <a:lstStyle>
            <a:lvl1pPr algn="l">
              <a:defRPr sz="5440" b="1" cap="all"/>
            </a:lvl1pPr>
          </a:lstStyle>
          <a:p>
            <a:r>
              <a:rPr lang="en-US"/>
              <a:t>Click to edit Master title style</a:t>
            </a:r>
          </a:p>
        </p:txBody>
      </p:sp>
      <p:sp>
        <p:nvSpPr>
          <p:cNvPr id="3" name="Text Placeholder 2"/>
          <p:cNvSpPr>
            <a:spLocks noGrp="1"/>
          </p:cNvSpPr>
          <p:nvPr>
            <p:ph type="body" idx="1"/>
          </p:nvPr>
        </p:nvSpPr>
        <p:spPr>
          <a:xfrm>
            <a:off x="982396" y="2964039"/>
            <a:ext cx="10571004" cy="1530591"/>
          </a:xfrm>
        </p:spPr>
        <p:txBody>
          <a:bodyPr anchor="b"/>
          <a:lstStyle>
            <a:lvl1pPr marL="0" indent="0">
              <a:buNone/>
              <a:defRPr sz="2720">
                <a:solidFill>
                  <a:schemeClr val="tx1">
                    <a:tint val="75000"/>
                  </a:schemeClr>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41886977"/>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57"/>
            <a:ext cx="5492776" cy="4615523"/>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1632057"/>
            <a:ext cx="5492776" cy="4615523"/>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859968446"/>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134"/>
            <a:ext cx="5494936" cy="654117"/>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4" name="Content Placeholder 3"/>
          <p:cNvSpPr>
            <a:spLocks noGrp="1"/>
          </p:cNvSpPr>
          <p:nvPr>
            <p:ph sz="half" idx="2"/>
          </p:nvPr>
        </p:nvSpPr>
        <p:spPr>
          <a:xfrm>
            <a:off x="621824" y="2219251"/>
            <a:ext cx="5494936" cy="402832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57" y="1565134"/>
            <a:ext cx="5497095" cy="654117"/>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6" name="Content Placeholder 5"/>
          <p:cNvSpPr>
            <a:spLocks noGrp="1"/>
          </p:cNvSpPr>
          <p:nvPr>
            <p:ph sz="quarter" idx="4"/>
          </p:nvPr>
        </p:nvSpPr>
        <p:spPr>
          <a:xfrm>
            <a:off x="6317557" y="2219251"/>
            <a:ext cx="5497095" cy="402832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171111492"/>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7516549"/>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78480340"/>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278487"/>
            <a:ext cx="4091515" cy="1185183"/>
          </a:xfrm>
        </p:spPr>
        <p:txBody>
          <a:bodyPr anchor="b"/>
          <a:lstStyle>
            <a:lvl1pPr algn="l">
              <a:defRPr sz="2720" b="1"/>
            </a:lvl1pPr>
          </a:lstStyle>
          <a:p>
            <a:r>
              <a:rPr lang="en-US"/>
              <a:t>Click to edit Master title style</a:t>
            </a:r>
          </a:p>
        </p:txBody>
      </p:sp>
      <p:sp>
        <p:nvSpPr>
          <p:cNvPr id="3" name="Content Placeholder 2"/>
          <p:cNvSpPr>
            <a:spLocks noGrp="1"/>
          </p:cNvSpPr>
          <p:nvPr>
            <p:ph idx="1"/>
          </p:nvPr>
        </p:nvSpPr>
        <p:spPr>
          <a:xfrm>
            <a:off x="4862316" y="278487"/>
            <a:ext cx="6952335" cy="5969092"/>
          </a:xfrm>
        </p:spPr>
        <p:txBody>
          <a:bodyPr/>
          <a:lstStyle>
            <a:lvl1pPr>
              <a:defRPr sz="4352"/>
            </a:lvl1pPr>
            <a:lvl2pPr>
              <a:defRPr sz="3808"/>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4" y="1463669"/>
            <a:ext cx="4091515" cy="4783910"/>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75958300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559"/>
          </a:xfrm>
        </p:spPr>
        <p:txBody>
          <a:bodyPr anchor="b"/>
          <a:lstStyle>
            <a:lvl1pPr algn="l">
              <a:defRPr sz="2720" b="1"/>
            </a:lvl1pPr>
          </a:lstStyle>
          <a:p>
            <a:r>
              <a:rPr lang="en-US"/>
              <a:t>Click to edit Master title style</a:t>
            </a:r>
          </a:p>
        </p:txBody>
      </p:sp>
      <p:sp>
        <p:nvSpPr>
          <p:cNvPr id="3" name="Picture Placeholder 2"/>
          <p:cNvSpPr>
            <a:spLocks noGrp="1"/>
          </p:cNvSpPr>
          <p:nvPr>
            <p:ph type="pic" idx="1"/>
          </p:nvPr>
        </p:nvSpPr>
        <p:spPr>
          <a:xfrm>
            <a:off x="2437636" y="626053"/>
            <a:ext cx="7461885" cy="4196715"/>
          </a:xfrm>
        </p:spPr>
        <p:txBody>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r>
              <a:rPr lang="en-US"/>
              <a:t>Click icon to add picture</a:t>
            </a:r>
          </a:p>
        </p:txBody>
      </p:sp>
      <p:sp>
        <p:nvSpPr>
          <p:cNvPr id="4" name="Text Placeholder 3"/>
          <p:cNvSpPr>
            <a:spLocks noGrp="1"/>
          </p:cNvSpPr>
          <p:nvPr>
            <p:ph type="body" sz="half" idx="2"/>
          </p:nvPr>
        </p:nvSpPr>
        <p:spPr>
          <a:xfrm>
            <a:off x="2437636" y="5474727"/>
            <a:ext cx="7461885" cy="820346"/>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29009125"/>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97971074"/>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80645"/>
            <a:ext cx="2798207" cy="59669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1824" y="280645"/>
            <a:ext cx="8187346" cy="596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751095340"/>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3917"/>
            <a:ext cx="10571004" cy="1498210"/>
          </a:xfrm>
        </p:spPr>
        <p:txBody>
          <a:bodyPr/>
          <a:lstStyle/>
          <a:p>
            <a:r>
              <a:rPr lang="en-US"/>
              <a:t>Click to edit Master title style</a:t>
            </a:r>
          </a:p>
        </p:txBody>
      </p:sp>
      <p:sp>
        <p:nvSpPr>
          <p:cNvPr id="3" name="Subtitle 2"/>
          <p:cNvSpPr>
            <a:spLocks noGrp="1"/>
          </p:cNvSpPr>
          <p:nvPr>
            <p:ph type="subTitle" idx="1"/>
          </p:nvPr>
        </p:nvSpPr>
        <p:spPr>
          <a:xfrm>
            <a:off x="1865471" y="3963564"/>
            <a:ext cx="8705533" cy="1787490"/>
          </a:xfrm>
        </p:spPr>
        <p:txBody>
          <a:bodyPr/>
          <a:lstStyle>
            <a:lvl1pPr marL="0" indent="0" algn="ctr">
              <a:buNone/>
              <a:defRPr>
                <a:solidFill>
                  <a:schemeClr val="tx1">
                    <a:tint val="75000"/>
                  </a:schemeClr>
                </a:solidFill>
              </a:defRPr>
            </a:lvl1pPr>
            <a:lvl2pPr marL="621746" indent="0" algn="ctr">
              <a:buNone/>
              <a:defRPr>
                <a:solidFill>
                  <a:schemeClr val="tx1">
                    <a:tint val="75000"/>
                  </a:schemeClr>
                </a:solidFill>
              </a:defRPr>
            </a:lvl2pPr>
            <a:lvl3pPr marL="1243493" indent="0" algn="ctr">
              <a:buNone/>
              <a:defRPr>
                <a:solidFill>
                  <a:schemeClr val="tx1">
                    <a:tint val="75000"/>
                  </a:schemeClr>
                </a:solidFill>
              </a:defRPr>
            </a:lvl3pPr>
            <a:lvl4pPr marL="1865239" indent="0" algn="ctr">
              <a:buNone/>
              <a:defRPr>
                <a:solidFill>
                  <a:schemeClr val="tx1">
                    <a:tint val="75000"/>
                  </a:schemeClr>
                </a:solidFill>
              </a:defRPr>
            </a:lvl4pPr>
            <a:lvl5pPr marL="2486985" indent="0" algn="ctr">
              <a:buNone/>
              <a:defRPr>
                <a:solidFill>
                  <a:schemeClr val="tx1">
                    <a:tint val="75000"/>
                  </a:schemeClr>
                </a:solidFill>
              </a:defRPr>
            </a:lvl5pPr>
            <a:lvl6pPr marL="3108731" indent="0" algn="ctr">
              <a:buNone/>
              <a:defRPr>
                <a:solidFill>
                  <a:schemeClr val="tx1">
                    <a:tint val="75000"/>
                  </a:schemeClr>
                </a:solidFill>
              </a:defRPr>
            </a:lvl6pPr>
            <a:lvl7pPr marL="3730478" indent="0" algn="ctr">
              <a:buNone/>
              <a:defRPr>
                <a:solidFill>
                  <a:schemeClr val="tx1">
                    <a:tint val="75000"/>
                  </a:schemeClr>
                </a:solidFill>
              </a:defRPr>
            </a:lvl7pPr>
            <a:lvl8pPr marL="4352224" indent="0" algn="ctr">
              <a:buNone/>
              <a:defRPr>
                <a:solidFill>
                  <a:schemeClr val="tx1">
                    <a:tint val="75000"/>
                  </a:schemeClr>
                </a:solidFill>
              </a:defRPr>
            </a:lvl8pPr>
            <a:lvl9pPr marL="497397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7041153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2543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4730457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82396" y="4494630"/>
            <a:ext cx="10571004" cy="1390270"/>
          </a:xfrm>
        </p:spPr>
        <p:txBody>
          <a:bodyPr anchor="t"/>
          <a:lstStyle>
            <a:lvl1pPr algn="l">
              <a:defRPr sz="5440" b="1" cap="all"/>
            </a:lvl1pPr>
          </a:lstStyle>
          <a:p>
            <a:r>
              <a:rPr lang="en-US"/>
              <a:t>Click to edit Master title style</a:t>
            </a:r>
          </a:p>
        </p:txBody>
      </p:sp>
      <p:sp>
        <p:nvSpPr>
          <p:cNvPr id="3" name="Text Placeholder 2"/>
          <p:cNvSpPr>
            <a:spLocks noGrp="1"/>
          </p:cNvSpPr>
          <p:nvPr>
            <p:ph type="body" idx="1"/>
          </p:nvPr>
        </p:nvSpPr>
        <p:spPr>
          <a:xfrm>
            <a:off x="982396" y="2964039"/>
            <a:ext cx="10571004" cy="1530591"/>
          </a:xfrm>
        </p:spPr>
        <p:txBody>
          <a:bodyPr anchor="b"/>
          <a:lstStyle>
            <a:lvl1pPr marL="0" indent="0">
              <a:buNone/>
              <a:defRPr sz="2720">
                <a:solidFill>
                  <a:schemeClr val="tx1">
                    <a:tint val="75000"/>
                  </a:schemeClr>
                </a:solidFill>
              </a:defRPr>
            </a:lvl1pPr>
            <a:lvl2pPr marL="621746" indent="0">
              <a:buNone/>
              <a:defRPr sz="2448">
                <a:solidFill>
                  <a:schemeClr val="tx1">
                    <a:tint val="75000"/>
                  </a:schemeClr>
                </a:solidFill>
              </a:defRPr>
            </a:lvl2pPr>
            <a:lvl3pPr marL="1243493" indent="0">
              <a:buNone/>
              <a:defRPr sz="2176">
                <a:solidFill>
                  <a:schemeClr val="tx1">
                    <a:tint val="75000"/>
                  </a:schemeClr>
                </a:solidFill>
              </a:defRPr>
            </a:lvl3pPr>
            <a:lvl4pPr marL="1865239" indent="0">
              <a:buNone/>
              <a:defRPr sz="1904">
                <a:solidFill>
                  <a:schemeClr val="tx1">
                    <a:tint val="75000"/>
                  </a:schemeClr>
                </a:solidFill>
              </a:defRPr>
            </a:lvl4pPr>
            <a:lvl5pPr marL="2486985" indent="0">
              <a:buNone/>
              <a:defRPr sz="1904">
                <a:solidFill>
                  <a:schemeClr val="tx1">
                    <a:tint val="75000"/>
                  </a:schemeClr>
                </a:solidFill>
              </a:defRPr>
            </a:lvl5pPr>
            <a:lvl6pPr marL="3108731" indent="0">
              <a:buNone/>
              <a:defRPr sz="1904">
                <a:solidFill>
                  <a:schemeClr val="tx1">
                    <a:tint val="75000"/>
                  </a:schemeClr>
                </a:solidFill>
              </a:defRPr>
            </a:lvl6pPr>
            <a:lvl7pPr marL="3730478" indent="0">
              <a:buNone/>
              <a:defRPr sz="1904">
                <a:solidFill>
                  <a:schemeClr val="tx1">
                    <a:tint val="75000"/>
                  </a:schemeClr>
                </a:solidFill>
              </a:defRPr>
            </a:lvl7pPr>
            <a:lvl8pPr marL="4352224" indent="0">
              <a:buNone/>
              <a:defRPr sz="1904">
                <a:solidFill>
                  <a:schemeClr val="tx1">
                    <a:tint val="75000"/>
                  </a:schemeClr>
                </a:solidFill>
              </a:defRPr>
            </a:lvl8pPr>
            <a:lvl9pPr marL="4973970" indent="0">
              <a:buNone/>
              <a:defRPr sz="1904">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97657208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1824" y="1632057"/>
            <a:ext cx="5492776" cy="4615523"/>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21875" y="1632057"/>
            <a:ext cx="5492776" cy="4615523"/>
          </a:xfrm>
        </p:spPr>
        <p:txBody>
          <a:bodyPr/>
          <a:lstStyle>
            <a:lvl1pPr>
              <a:defRPr sz="3808"/>
            </a:lvl1pPr>
            <a:lvl2pPr>
              <a:defRPr sz="3264"/>
            </a:lvl2pPr>
            <a:lvl3pPr>
              <a:defRPr sz="2720"/>
            </a:lvl3pPr>
            <a:lvl4pPr>
              <a:defRPr sz="2448"/>
            </a:lvl4pPr>
            <a:lvl5pPr>
              <a:defRPr sz="2448"/>
            </a:lvl5pPr>
            <a:lvl6pPr>
              <a:defRPr sz="2448"/>
            </a:lvl6pPr>
            <a:lvl7pPr>
              <a:defRPr sz="2448"/>
            </a:lvl7pPr>
            <a:lvl8pPr>
              <a:defRPr sz="2448"/>
            </a:lvl8pPr>
            <a:lvl9pPr>
              <a:defRPr sz="244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62589441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21824" y="1565134"/>
            <a:ext cx="5494936" cy="654117"/>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4" name="Content Placeholder 3"/>
          <p:cNvSpPr>
            <a:spLocks noGrp="1"/>
          </p:cNvSpPr>
          <p:nvPr>
            <p:ph sz="half" idx="2"/>
          </p:nvPr>
        </p:nvSpPr>
        <p:spPr>
          <a:xfrm>
            <a:off x="621824" y="2219251"/>
            <a:ext cx="5494936" cy="402832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7557" y="1565134"/>
            <a:ext cx="5497095" cy="654117"/>
          </a:xfrm>
        </p:spPr>
        <p:txBody>
          <a:bodyPr anchor="b"/>
          <a:lstStyle>
            <a:lvl1pPr marL="0" indent="0">
              <a:buNone/>
              <a:defRPr sz="3264" b="1"/>
            </a:lvl1pPr>
            <a:lvl2pPr marL="621746" indent="0">
              <a:buNone/>
              <a:defRPr sz="2720" b="1"/>
            </a:lvl2pPr>
            <a:lvl3pPr marL="1243493" indent="0">
              <a:buNone/>
              <a:defRPr sz="2448" b="1"/>
            </a:lvl3pPr>
            <a:lvl4pPr marL="1865239" indent="0">
              <a:buNone/>
              <a:defRPr sz="2176" b="1"/>
            </a:lvl4pPr>
            <a:lvl5pPr marL="2486985" indent="0">
              <a:buNone/>
              <a:defRPr sz="2176" b="1"/>
            </a:lvl5pPr>
            <a:lvl6pPr marL="3108731" indent="0">
              <a:buNone/>
              <a:defRPr sz="2176" b="1"/>
            </a:lvl6pPr>
            <a:lvl7pPr marL="3730478" indent="0">
              <a:buNone/>
              <a:defRPr sz="2176" b="1"/>
            </a:lvl7pPr>
            <a:lvl8pPr marL="4352224" indent="0">
              <a:buNone/>
              <a:defRPr sz="2176" b="1"/>
            </a:lvl8pPr>
            <a:lvl9pPr marL="4973970" indent="0">
              <a:buNone/>
              <a:defRPr sz="2176" b="1"/>
            </a:lvl9pPr>
          </a:lstStyle>
          <a:p>
            <a:pPr lvl="0"/>
            <a:r>
              <a:rPr lang="en-US"/>
              <a:t>Click to edit Master text styles</a:t>
            </a:r>
          </a:p>
        </p:txBody>
      </p:sp>
      <p:sp>
        <p:nvSpPr>
          <p:cNvPr id="6" name="Content Placeholder 5"/>
          <p:cNvSpPr>
            <a:spLocks noGrp="1"/>
          </p:cNvSpPr>
          <p:nvPr>
            <p:ph sz="quarter" idx="4"/>
          </p:nvPr>
        </p:nvSpPr>
        <p:spPr>
          <a:xfrm>
            <a:off x="6317557" y="2219251"/>
            <a:ext cx="5497095" cy="4028328"/>
          </a:xfrm>
        </p:spPr>
        <p:txBody>
          <a:bodyPr/>
          <a:lstStyle>
            <a:lvl1pPr>
              <a:defRPr sz="3264"/>
            </a:lvl1pPr>
            <a:lvl2pPr>
              <a:defRPr sz="2720"/>
            </a:lvl2pPr>
            <a:lvl3pPr>
              <a:defRPr sz="2448"/>
            </a:lvl3pPr>
            <a:lvl4pPr>
              <a:defRPr sz="2176"/>
            </a:lvl4pPr>
            <a:lvl5pPr>
              <a:defRPr sz="2176"/>
            </a:lvl5pPr>
            <a:lvl6pPr>
              <a:defRPr sz="2176"/>
            </a:lvl6pPr>
            <a:lvl7pPr>
              <a:defRPr sz="2176"/>
            </a:lvl7pPr>
            <a:lvl8pPr>
              <a:defRPr sz="2176"/>
            </a:lvl8pPr>
            <a:lvl9pPr>
              <a:defRPr sz="217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2/23/2020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63644107"/>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2/23/2020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483322103"/>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2/23/2020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26236843"/>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1824" y="278487"/>
            <a:ext cx="4091515" cy="1185183"/>
          </a:xfrm>
        </p:spPr>
        <p:txBody>
          <a:bodyPr anchor="b"/>
          <a:lstStyle>
            <a:lvl1pPr algn="l">
              <a:defRPr sz="2720" b="1"/>
            </a:lvl1pPr>
          </a:lstStyle>
          <a:p>
            <a:r>
              <a:rPr lang="en-US"/>
              <a:t>Click to edit Master title style</a:t>
            </a:r>
          </a:p>
        </p:txBody>
      </p:sp>
      <p:sp>
        <p:nvSpPr>
          <p:cNvPr id="3" name="Content Placeholder 2"/>
          <p:cNvSpPr>
            <a:spLocks noGrp="1"/>
          </p:cNvSpPr>
          <p:nvPr>
            <p:ph idx="1"/>
          </p:nvPr>
        </p:nvSpPr>
        <p:spPr>
          <a:xfrm>
            <a:off x="4862316" y="278487"/>
            <a:ext cx="6952335" cy="5969092"/>
          </a:xfrm>
        </p:spPr>
        <p:txBody>
          <a:bodyPr/>
          <a:lstStyle>
            <a:lvl1pPr>
              <a:defRPr sz="4352"/>
            </a:lvl1pPr>
            <a:lvl2pPr>
              <a:defRPr sz="3808"/>
            </a:lvl2pPr>
            <a:lvl3pPr>
              <a:defRPr sz="3264"/>
            </a:lvl3pPr>
            <a:lvl4pPr>
              <a:defRPr sz="2720"/>
            </a:lvl4pPr>
            <a:lvl5pPr>
              <a:defRPr sz="2720"/>
            </a:lvl5pPr>
            <a:lvl6pPr>
              <a:defRPr sz="2720"/>
            </a:lvl6pPr>
            <a:lvl7pPr>
              <a:defRPr sz="2720"/>
            </a:lvl7pPr>
            <a:lvl8pPr>
              <a:defRPr sz="2720"/>
            </a:lvl8pPr>
            <a:lvl9pPr>
              <a:defRPr sz="27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1824" y="1463669"/>
            <a:ext cx="4091515" cy="4783910"/>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5714395"/>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37636" y="4896168"/>
            <a:ext cx="7461885" cy="578559"/>
          </a:xfrm>
        </p:spPr>
        <p:txBody>
          <a:bodyPr anchor="b"/>
          <a:lstStyle>
            <a:lvl1pPr algn="l">
              <a:defRPr sz="2720" b="1"/>
            </a:lvl1pPr>
          </a:lstStyle>
          <a:p>
            <a:r>
              <a:rPr lang="en-US"/>
              <a:t>Click to edit Master title style</a:t>
            </a:r>
          </a:p>
        </p:txBody>
      </p:sp>
      <p:sp>
        <p:nvSpPr>
          <p:cNvPr id="3" name="Picture Placeholder 2"/>
          <p:cNvSpPr>
            <a:spLocks noGrp="1"/>
          </p:cNvSpPr>
          <p:nvPr>
            <p:ph type="pic" idx="1"/>
          </p:nvPr>
        </p:nvSpPr>
        <p:spPr>
          <a:xfrm>
            <a:off x="2437636" y="626053"/>
            <a:ext cx="7461885" cy="4196715"/>
          </a:xfrm>
        </p:spPr>
        <p:txBody>
          <a:bodyPr/>
          <a:lstStyle>
            <a:lvl1pPr marL="0" indent="0">
              <a:buNone/>
              <a:defRPr sz="4352"/>
            </a:lvl1pPr>
            <a:lvl2pPr marL="621746" indent="0">
              <a:buNone/>
              <a:defRPr sz="3808"/>
            </a:lvl2pPr>
            <a:lvl3pPr marL="1243493" indent="0">
              <a:buNone/>
              <a:defRPr sz="3264"/>
            </a:lvl3pPr>
            <a:lvl4pPr marL="1865239" indent="0">
              <a:buNone/>
              <a:defRPr sz="2720"/>
            </a:lvl4pPr>
            <a:lvl5pPr marL="2486985" indent="0">
              <a:buNone/>
              <a:defRPr sz="2720"/>
            </a:lvl5pPr>
            <a:lvl6pPr marL="3108731" indent="0">
              <a:buNone/>
              <a:defRPr sz="2720"/>
            </a:lvl6pPr>
            <a:lvl7pPr marL="3730478" indent="0">
              <a:buNone/>
              <a:defRPr sz="2720"/>
            </a:lvl7pPr>
            <a:lvl8pPr marL="4352224" indent="0">
              <a:buNone/>
              <a:defRPr sz="2720"/>
            </a:lvl8pPr>
            <a:lvl9pPr marL="4973970" indent="0">
              <a:buNone/>
              <a:defRPr sz="2720"/>
            </a:lvl9pPr>
          </a:lstStyle>
          <a:p>
            <a:r>
              <a:rPr lang="en-US"/>
              <a:t>Click icon to add picture</a:t>
            </a:r>
          </a:p>
        </p:txBody>
      </p:sp>
      <p:sp>
        <p:nvSpPr>
          <p:cNvPr id="4" name="Text Placeholder 3"/>
          <p:cNvSpPr>
            <a:spLocks noGrp="1"/>
          </p:cNvSpPr>
          <p:nvPr>
            <p:ph type="body" sz="half" idx="2"/>
          </p:nvPr>
        </p:nvSpPr>
        <p:spPr>
          <a:xfrm>
            <a:off x="2437636" y="5474727"/>
            <a:ext cx="7461885" cy="820346"/>
          </a:xfrm>
        </p:spPr>
        <p:txBody>
          <a:bodyPr/>
          <a:lstStyle>
            <a:lvl1pPr marL="0" indent="0">
              <a:buNone/>
              <a:defRPr sz="1904"/>
            </a:lvl1pPr>
            <a:lvl2pPr marL="621746" indent="0">
              <a:buNone/>
              <a:defRPr sz="1632"/>
            </a:lvl2pPr>
            <a:lvl3pPr marL="1243493" indent="0">
              <a:buNone/>
              <a:defRPr sz="1360"/>
            </a:lvl3pPr>
            <a:lvl4pPr marL="1865239" indent="0">
              <a:buNone/>
              <a:defRPr sz="1224"/>
            </a:lvl4pPr>
            <a:lvl5pPr marL="2486985" indent="0">
              <a:buNone/>
              <a:defRPr sz="1224"/>
            </a:lvl5pPr>
            <a:lvl6pPr marL="3108731" indent="0">
              <a:buNone/>
              <a:defRPr sz="1224"/>
            </a:lvl6pPr>
            <a:lvl7pPr marL="3730478" indent="0">
              <a:buNone/>
              <a:defRPr sz="1224"/>
            </a:lvl7pPr>
            <a:lvl8pPr marL="4352224" indent="0">
              <a:buNone/>
              <a:defRPr sz="1224"/>
            </a:lvl8pPr>
            <a:lvl9pPr marL="4973970" indent="0">
              <a:buNone/>
              <a:defRPr sz="1224"/>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2/23/2020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1052535"/>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8599208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16444" y="280645"/>
            <a:ext cx="2798207" cy="596693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1824" y="280645"/>
            <a:ext cx="8187346" cy="59669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2/23/2020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5263080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66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7" y="227013"/>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2899024055"/>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userDrawn="1">
  <p:cSld name="1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5" name="Title 1"/>
          <p:cNvSpPr>
            <a:spLocks noGrp="1"/>
          </p:cNvSpPr>
          <p:nvPr>
            <p:ph type="ctrTitle" hasCustomPrompt="1"/>
          </p:nvPr>
        </p:nvSpPr>
        <p:spPr>
          <a:xfrm>
            <a:off x="0" y="3"/>
            <a:ext cx="12436475" cy="775277"/>
          </a:xfrm>
        </p:spPr>
        <p:txBody>
          <a:bodyPr lIns="457200" tIns="320040" rIns="457200" bIns="0" anchor="t" anchorCtr="0">
            <a:spAutoFit/>
          </a:bodyPr>
          <a:lstStyle>
            <a:lvl1pPr algn="ctr">
              <a:lnSpc>
                <a:spcPct val="90000"/>
              </a:lnSpc>
              <a:defRPr sz="3264" baseline="0">
                <a:solidFill>
                  <a:srgbClr val="FFAD1A"/>
                </a:solidFill>
              </a:defRPr>
            </a:lvl1pPr>
          </a:lstStyle>
          <a:p>
            <a:r>
              <a:rPr lang="en-US"/>
              <a:t>Click to edit Master title style maybe it goes to two lines</a:t>
            </a:r>
          </a:p>
        </p:txBody>
      </p:sp>
      <p:sp>
        <p:nvSpPr>
          <p:cNvPr id="6" name="Slide Number Placeholder 11"/>
          <p:cNvSpPr>
            <a:spLocks noGrp="1"/>
          </p:cNvSpPr>
          <p:nvPr>
            <p:ph type="sldNum" sz="quarter" idx="12"/>
          </p:nvPr>
        </p:nvSpPr>
        <p:spPr>
          <a:xfrm>
            <a:off x="11508060" y="6408575"/>
            <a:ext cx="928417" cy="585953"/>
          </a:xfrm>
        </p:spPr>
        <p:txBody>
          <a:bodyPr lIns="91440" rIns="91440"/>
          <a:lstStyle>
            <a:lvl1pPr algn="ctr">
              <a:defRPr b="0" i="0">
                <a:latin typeface="Segoe Light" panose="020B0302040504020203" pitchFamily="34" charset="0"/>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2326589333"/>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userDrawn="1">
  <p:cSld name="03D Pic FULL + Quote Dark">
    <p:bg>
      <p:bgPr>
        <a:solidFill>
          <a:srgbClr val="21212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1328598"/>
            <a:ext cx="12436475" cy="4350618"/>
          </a:xfrm>
        </p:spPr>
        <p:txBody>
          <a:bodyPr anchor="ctr"/>
          <a:lstStyle>
            <a:lvl1pPr algn="ctr">
              <a:defRPr baseline="0">
                <a:solidFill>
                  <a:srgbClr val="FF0000"/>
                </a:solidFill>
              </a:defRPr>
            </a:lvl1pPr>
          </a:lstStyle>
          <a:p>
            <a:r>
              <a:rPr lang="en-US"/>
              <a:t>Drag picture to placeholder or click icon to add.</a:t>
            </a:r>
          </a:p>
          <a:p>
            <a:r>
              <a:rPr lang="en-US"/>
              <a:t>To reduce opacity, go to Format Picture tab (next to Home) </a:t>
            </a:r>
            <a:br>
              <a:rPr lang="en-US"/>
            </a:br>
            <a:r>
              <a:rPr lang="en-US"/>
              <a:t>and move the Transparency slider to about 80% (2 notches from the right). </a:t>
            </a:r>
            <a:br>
              <a:rPr lang="en-US"/>
            </a:br>
            <a:r>
              <a:rPr lang="en-US"/>
              <a:t>Alternatively, you can right click the image, go to Format Shape &gt; Adjust Picture and </a:t>
            </a:r>
            <a:br>
              <a:rPr lang="en-US"/>
            </a:br>
            <a:r>
              <a:rPr lang="en-US"/>
              <a:t>use the Transparency slider there, or just type in 80% and then hit OK to apply.</a:t>
            </a:r>
          </a:p>
        </p:txBody>
      </p:sp>
      <p:sp>
        <p:nvSpPr>
          <p:cNvPr id="7" name="Text Placeholder 13"/>
          <p:cNvSpPr>
            <a:spLocks noGrp="1"/>
          </p:cNvSpPr>
          <p:nvPr>
            <p:ph type="body" sz="quarter" idx="18"/>
          </p:nvPr>
        </p:nvSpPr>
        <p:spPr>
          <a:xfrm>
            <a:off x="0" y="774621"/>
            <a:ext cx="12436475" cy="5458237"/>
          </a:xfrm>
        </p:spPr>
        <p:txBody>
          <a:bodyPr lIns="731520" tIns="182880" rIns="457200" bIns="91440" anchor="ctr">
            <a:normAutofit/>
          </a:bodyPr>
          <a:lstStyle>
            <a:lvl1pPr algn="l">
              <a:lnSpc>
                <a:spcPct val="100000"/>
              </a:lnSpc>
              <a:spcAft>
                <a:spcPts val="1632"/>
              </a:spcAft>
              <a:defRPr sz="5984" b="1" spc="-95">
                <a:solidFill>
                  <a:srgbClr val="FFFFFF"/>
                </a:solidFill>
              </a:defRPr>
            </a:lvl1pPr>
            <a:lvl2pPr algn="l">
              <a:spcBef>
                <a:spcPts val="816"/>
              </a:spcBef>
              <a:defRPr>
                <a:solidFill>
                  <a:srgbClr val="FFFFFF"/>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53787544"/>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matchingName="Big Point with Illustration">
  <p:cSld name="Big Point with Illustration">
    <p:bg>
      <p:bgPr>
        <a:solidFill>
          <a:srgbClr val="091E42"/>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body" idx="1"/>
          </p:nvPr>
        </p:nvSpPr>
        <p:spPr>
          <a:xfrm>
            <a:off x="6863081" y="1517911"/>
            <a:ext cx="4663679" cy="3958874"/>
          </a:xfrm>
          <a:prstGeom prst="rect">
            <a:avLst/>
          </a:prstGeom>
          <a:noFill/>
          <a:ln>
            <a:noFill/>
          </a:ln>
        </p:spPr>
        <p:txBody>
          <a:bodyPr spcFirstLastPara="1" wrap="square" lIns="91425" tIns="91425" rIns="91425" bIns="91425" anchor="ctr" anchorCtr="0"/>
          <a:lstStyle>
            <a:lvl1pPr marL="621731" marR="0" lvl="0" indent="-310865" algn="l" rtl="0">
              <a:lnSpc>
                <a:spcPct val="100000"/>
              </a:lnSpc>
              <a:spcBef>
                <a:spcPts val="0"/>
              </a:spcBef>
              <a:spcAft>
                <a:spcPts val="0"/>
              </a:spcAft>
              <a:buClr>
                <a:srgbClr val="FFFFFF"/>
              </a:buClr>
              <a:buSzPts val="4500"/>
              <a:buFont typeface="Helvetica Neue"/>
              <a:buNone/>
              <a:defRPr sz="6120" b="1" i="0" u="none" strike="noStrike" cap="none">
                <a:solidFill>
                  <a:srgbClr val="FFFFFF"/>
                </a:solidFill>
                <a:latin typeface="Libre Franklin"/>
                <a:ea typeface="Libre Franklin"/>
                <a:cs typeface="Libre Franklin"/>
                <a:sym typeface="Libre Franklin"/>
              </a:defRPr>
            </a:lvl1pPr>
            <a:lvl2pPr marL="1243463" marR="0" lvl="1" indent="-699447" algn="l" rtl="0">
              <a:lnSpc>
                <a:spcPct val="100000"/>
              </a:lnSpc>
              <a:spcBef>
                <a:spcPts val="0"/>
              </a:spcBef>
              <a:spcAft>
                <a:spcPts val="0"/>
              </a:spcAft>
              <a:buClr>
                <a:srgbClr val="FFFFFF"/>
              </a:buClr>
              <a:buSzPts val="4500"/>
              <a:buFont typeface="Helvetica Neue"/>
              <a:buChar char="•"/>
              <a:defRPr sz="6120" b="1" i="0" u="none" strike="noStrike" cap="none">
                <a:solidFill>
                  <a:srgbClr val="FFFFFF"/>
                </a:solidFill>
                <a:latin typeface="Libre Franklin"/>
                <a:ea typeface="Libre Franklin"/>
                <a:cs typeface="Libre Franklin"/>
                <a:sym typeface="Libre Franklin"/>
              </a:defRPr>
            </a:lvl2pPr>
            <a:lvl3pPr marL="1865193" marR="0" lvl="2" indent="-699447" algn="l" rtl="0">
              <a:lnSpc>
                <a:spcPct val="100000"/>
              </a:lnSpc>
              <a:spcBef>
                <a:spcPts val="0"/>
              </a:spcBef>
              <a:spcAft>
                <a:spcPts val="0"/>
              </a:spcAft>
              <a:buClr>
                <a:srgbClr val="FFFFFF"/>
              </a:buClr>
              <a:buSzPts val="4500"/>
              <a:buFont typeface="Helvetica Neue"/>
              <a:buChar char="•"/>
              <a:defRPr sz="6120" b="1" i="0" u="none" strike="noStrike" cap="none">
                <a:solidFill>
                  <a:srgbClr val="FFFFFF"/>
                </a:solidFill>
                <a:latin typeface="Libre Franklin"/>
                <a:ea typeface="Libre Franklin"/>
                <a:cs typeface="Libre Franklin"/>
                <a:sym typeface="Libre Franklin"/>
              </a:defRPr>
            </a:lvl3pPr>
            <a:lvl4pPr marL="2486923" marR="0" lvl="3" indent="-699447" algn="l" rtl="0">
              <a:lnSpc>
                <a:spcPct val="100000"/>
              </a:lnSpc>
              <a:spcBef>
                <a:spcPts val="0"/>
              </a:spcBef>
              <a:spcAft>
                <a:spcPts val="0"/>
              </a:spcAft>
              <a:buClr>
                <a:srgbClr val="FFFFFF"/>
              </a:buClr>
              <a:buSzPts val="4500"/>
              <a:buFont typeface="Helvetica Neue"/>
              <a:buChar char="•"/>
              <a:defRPr sz="6120" b="1" i="0" u="none" strike="noStrike" cap="none">
                <a:solidFill>
                  <a:srgbClr val="FFFFFF"/>
                </a:solidFill>
                <a:latin typeface="Libre Franklin"/>
                <a:ea typeface="Libre Franklin"/>
                <a:cs typeface="Libre Franklin"/>
                <a:sym typeface="Libre Franklin"/>
              </a:defRPr>
            </a:lvl4pPr>
            <a:lvl5pPr marL="3108654" marR="0" lvl="4" indent="-699447" algn="l" rtl="0">
              <a:lnSpc>
                <a:spcPct val="100000"/>
              </a:lnSpc>
              <a:spcBef>
                <a:spcPts val="0"/>
              </a:spcBef>
              <a:spcAft>
                <a:spcPts val="0"/>
              </a:spcAft>
              <a:buClr>
                <a:srgbClr val="FFFFFF"/>
              </a:buClr>
              <a:buSzPts val="4500"/>
              <a:buFont typeface="Helvetica Neue"/>
              <a:buChar char="•"/>
              <a:defRPr sz="6120" b="1" i="0" u="none" strike="noStrike" cap="none">
                <a:solidFill>
                  <a:srgbClr val="FFFFFF"/>
                </a:solidFill>
                <a:latin typeface="Libre Franklin"/>
                <a:ea typeface="Libre Franklin"/>
                <a:cs typeface="Libre Franklin"/>
                <a:sym typeface="Libre Franklin"/>
              </a:defRPr>
            </a:lvl5pPr>
            <a:lvl6pPr marL="3730385" marR="0" lvl="5" indent="-466299"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6pPr>
            <a:lvl7pPr marL="4352115" marR="0" lvl="6" indent="-466299"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7pPr>
            <a:lvl8pPr marL="4973846" marR="0" lvl="7" indent="-466299"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8pPr>
            <a:lvl9pPr marL="5595576" marR="0" lvl="8" indent="-466299"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9pPr>
          </a:lstStyle>
          <a:p>
            <a:endParaRPr/>
          </a:p>
        </p:txBody>
      </p:sp>
      <p:sp>
        <p:nvSpPr>
          <p:cNvPr id="23" name="Google Shape;23;p6"/>
          <p:cNvSpPr/>
          <p:nvPr/>
        </p:nvSpPr>
        <p:spPr>
          <a:xfrm>
            <a:off x="0" y="0"/>
            <a:ext cx="6218238" cy="6994525"/>
          </a:xfrm>
          <a:prstGeom prst="rect">
            <a:avLst/>
          </a:prstGeom>
          <a:solidFill>
            <a:srgbClr val="FFFFFF"/>
          </a:solidFill>
          <a:ln>
            <a:noFill/>
          </a:ln>
        </p:spPr>
        <p:txBody>
          <a:bodyPr spcFirstLastPara="1" wrap="square" lIns="62146" tIns="62146" rIns="62146" bIns="62146" anchor="ctr" anchorCtr="0">
            <a:noAutofit/>
          </a:bodyPr>
          <a:lstStyle/>
          <a:p>
            <a:pPr marL="0" marR="0" lvl="0" indent="0" algn="l" rtl="0">
              <a:lnSpc>
                <a:spcPct val="100000"/>
              </a:lnSpc>
              <a:spcBef>
                <a:spcPts val="0"/>
              </a:spcBef>
              <a:spcAft>
                <a:spcPts val="0"/>
              </a:spcAft>
              <a:buClr>
                <a:srgbClr val="646A7E"/>
              </a:buClr>
              <a:buSzPts val="1400"/>
              <a:buFont typeface="Helvetica Neue"/>
              <a:buNone/>
            </a:pPr>
            <a:endParaRPr sz="1904" b="0" i="0" u="none" strike="noStrike" cap="none">
              <a:solidFill>
                <a:srgbClr val="646A7E"/>
              </a:solidFill>
              <a:latin typeface="Helvetica Neue"/>
              <a:ea typeface="Helvetica Neue"/>
              <a:cs typeface="Helvetica Neue"/>
              <a:sym typeface="Helvetica Neue"/>
            </a:endParaRPr>
          </a:p>
        </p:txBody>
      </p:sp>
      <p:sp>
        <p:nvSpPr>
          <p:cNvPr id="24" name="Google Shape;24;p6"/>
          <p:cNvSpPr>
            <a:spLocks noGrp="1"/>
          </p:cNvSpPr>
          <p:nvPr>
            <p:ph type="pic" idx="2"/>
          </p:nvPr>
        </p:nvSpPr>
        <p:spPr>
          <a:xfrm>
            <a:off x="1372109" y="2064053"/>
            <a:ext cx="3473891" cy="2866349"/>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1pPr>
            <a:lvl2pPr marR="0" lvl="1"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2pPr>
            <a:lvl3pPr marR="0" lvl="2"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3pPr>
            <a:lvl4pPr marR="0" lvl="3"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4pPr>
            <a:lvl5pPr marR="0" lvl="4"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5pPr>
            <a:lvl6pPr marR="0" lvl="5"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6pPr>
            <a:lvl7pPr marR="0" lvl="6"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7pPr>
            <a:lvl8pPr marR="0" lvl="7"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8pPr>
            <a:lvl9pPr marR="0" lvl="8" algn="l" rtl="0">
              <a:lnSpc>
                <a:spcPct val="115000"/>
              </a:lnSpc>
              <a:spcBef>
                <a:spcPts val="0"/>
              </a:spcBef>
              <a:spcAft>
                <a:spcPts val="0"/>
              </a:spcAft>
              <a:buClr>
                <a:srgbClr val="646A7E"/>
              </a:buClr>
              <a:buSzPts val="1800"/>
              <a:buFont typeface="Helvetica Neue"/>
              <a:buChar char="■"/>
              <a:defRPr sz="2448" b="0" i="0" u="none" strike="noStrike" cap="none">
                <a:solidFill>
                  <a:srgbClr val="646A7E"/>
                </a:solidFill>
                <a:latin typeface="Nunito Sans"/>
                <a:ea typeface="Nunito Sans"/>
                <a:cs typeface="Nunito Sans"/>
                <a:sym typeface="Nunito Sans"/>
              </a:defRPr>
            </a:lvl9pPr>
          </a:lstStyle>
          <a:p>
            <a:endParaRPr/>
          </a:p>
        </p:txBody>
      </p:sp>
      <p:sp>
        <p:nvSpPr>
          <p:cNvPr id="25" name="Google Shape;25;p6"/>
          <p:cNvSpPr txBox="1">
            <a:spLocks noGrp="1"/>
          </p:cNvSpPr>
          <p:nvPr>
            <p:ph type="sldNum" idx="12"/>
          </p:nvPr>
        </p:nvSpPr>
        <p:spPr>
          <a:xfrm>
            <a:off x="6094114" y="6670706"/>
            <a:ext cx="241959" cy="237278"/>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1224"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1224"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1224"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1224"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1224"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1224"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1224"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1224"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1224"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sz="1360">
              <a:solidFill>
                <a:srgbClr val="585858"/>
              </a:solidFill>
              <a:latin typeface="Arial"/>
              <a:ea typeface="Arial"/>
              <a:cs typeface="Arial"/>
              <a:sym typeface="Arial"/>
            </a:endParaRPr>
          </a:p>
        </p:txBody>
      </p:sp>
    </p:spTree>
    <p:extLst>
      <p:ext uri="{BB962C8B-B14F-4D97-AF65-F5344CB8AC3E}">
        <p14:creationId xmlns:p14="http://schemas.microsoft.com/office/powerpoint/2010/main" val="2317881082"/>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2"/>
            <a:ext cx="11375537" cy="679653"/>
          </a:xfrm>
        </p:spPr>
        <p:txBody>
          <a:bodyPr/>
          <a:lstStyle/>
          <a:p>
            <a:r>
              <a:rPr lang="en-US"/>
              <a:t>Click to edit Master title style</a:t>
            </a:r>
          </a:p>
        </p:txBody>
      </p:sp>
      <p:sp>
        <p:nvSpPr>
          <p:cNvPr id="5" name="Text Placeholder 4"/>
          <p:cNvSpPr>
            <a:spLocks noGrp="1"/>
          </p:cNvSpPr>
          <p:nvPr>
            <p:ph type="body" sz="quarter" idx="10"/>
          </p:nvPr>
        </p:nvSpPr>
        <p:spPr>
          <a:xfrm>
            <a:off x="529662" y="1476624"/>
            <a:ext cx="11375537" cy="20128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5581391"/>
      </p:ext>
    </p:extLst>
  </p:cSld>
  <p:clrMapOvr>
    <a:masterClrMapping/>
  </p:clrMapOvr>
  <p:transition>
    <p:fad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1"/>
            <a:ext cx="1393840" cy="298433"/>
          </a:xfrm>
          <a:prstGeom prst="rect">
            <a:avLst/>
          </a:prstGeom>
        </p:spPr>
      </p:pic>
      <p:sp>
        <p:nvSpPr>
          <p:cNvPr id="9" name="Title 1"/>
          <p:cNvSpPr>
            <a:spLocks noGrp="1"/>
          </p:cNvSpPr>
          <p:nvPr>
            <p:ph type="title" hasCustomPrompt="1"/>
          </p:nvPr>
        </p:nvSpPr>
        <p:spPr>
          <a:xfrm>
            <a:off x="595914" y="2474072"/>
            <a:ext cx="4663678" cy="1130053"/>
          </a:xfrm>
          <a:noFill/>
        </p:spPr>
        <p:txBody>
          <a:bodyPr lIns="0" tIns="0" rIns="0" bIns="0" anchor="b" anchorCtr="0">
            <a:spAutoFit/>
          </a:bodyPr>
          <a:lstStyle>
            <a:lvl1pPr>
              <a:defRPr sz="3672" spc="-52"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4663678" cy="31390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6534873" y="1088746"/>
            <a:ext cx="5700866" cy="4991111"/>
          </a:xfrm>
          <a:prstGeom prst="rect">
            <a:avLst/>
          </a:prstGeom>
        </p:spPr>
      </p:pic>
    </p:spTree>
    <p:extLst>
      <p:ext uri="{BB962C8B-B14F-4D97-AF65-F5344CB8AC3E}">
        <p14:creationId xmlns:p14="http://schemas.microsoft.com/office/powerpoint/2010/main" val="1060459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9" y="6300853"/>
            <a:ext cx="1865471" cy="686104"/>
          </a:xfrm>
          <a:prstGeom prst="rect">
            <a:avLst/>
          </a:prstGeom>
        </p:spPr>
      </p:pic>
    </p:spTree>
    <p:extLst>
      <p:ext uri="{BB962C8B-B14F-4D97-AF65-F5344CB8AC3E}">
        <p14:creationId xmlns:p14="http://schemas.microsoft.com/office/powerpoint/2010/main" val="217557980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5368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93128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169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461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822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80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169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8940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93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28886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9949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77363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1688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4011218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08493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89588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155941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4243908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893194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7289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14781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9221022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41761755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1147536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28480322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7833353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1497077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610977431"/>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80801873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830512141"/>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spTree>
    <p:extLst>
      <p:ext uri="{BB962C8B-B14F-4D97-AF65-F5344CB8AC3E}">
        <p14:creationId xmlns:p14="http://schemas.microsoft.com/office/powerpoint/2010/main" val="3326868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7974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11658170"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0757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685067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29624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378837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84981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9C2B-4163-4CE5-A19A-CBF3947BC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D4B2-4491-4B3B-A03B-A19236079E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83127-71C5-4D86-9B2A-D38309FA45F5}"/>
              </a:ext>
            </a:extLst>
          </p:cNvPr>
          <p:cNvSpPr>
            <a:spLocks noGrp="1"/>
          </p:cNvSpPr>
          <p:nvPr>
            <p:ph type="dt" sz="half" idx="10"/>
          </p:nvPr>
        </p:nvSpPr>
        <p:spPr/>
        <p:txBody>
          <a:bodyPr/>
          <a:lstStyle/>
          <a:p>
            <a:fld id="{6EDF3FBA-A66D-4D08-8902-27F371B5D2C1}" type="datetimeFigureOut">
              <a:rPr lang="en-US" smtClean="0"/>
              <a:t>2/23/2020</a:t>
            </a:fld>
            <a:endParaRPr lang="en-US"/>
          </a:p>
        </p:txBody>
      </p:sp>
      <p:sp>
        <p:nvSpPr>
          <p:cNvPr id="5" name="Footer Placeholder 4">
            <a:extLst>
              <a:ext uri="{FF2B5EF4-FFF2-40B4-BE49-F238E27FC236}">
                <a16:creationId xmlns:a16="http://schemas.microsoft.com/office/drawing/2014/main" id="{714F39B0-2327-4873-A483-AA7731257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4336A-AE9C-406A-B7BF-45152FD961A7}"/>
              </a:ext>
            </a:extLst>
          </p:cNvPr>
          <p:cNvSpPr>
            <a:spLocks noGrp="1"/>
          </p:cNvSpPr>
          <p:nvPr>
            <p:ph type="sldNum" sz="quarter" idx="12"/>
          </p:nvPr>
        </p:nvSpPr>
        <p:spPr/>
        <p:txBody>
          <a:bodyPr/>
          <a:lstStyle/>
          <a:p>
            <a:fld id="{A76AEAA6-EDD0-4796-9A25-55A993528EBC}" type="slidenum">
              <a:rPr lang="en-US" smtClean="0"/>
              <a:t>‹#›</a:t>
            </a:fld>
            <a:endParaRPr lang="en-US"/>
          </a:p>
        </p:txBody>
      </p:sp>
    </p:spTree>
    <p:extLst>
      <p:ext uri="{BB962C8B-B14F-4D97-AF65-F5344CB8AC3E}">
        <p14:creationId xmlns:p14="http://schemas.microsoft.com/office/powerpoint/2010/main" val="86116789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0314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5629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670023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5225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93306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1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33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Tree>
    <p:extLst>
      <p:ext uri="{BB962C8B-B14F-4D97-AF65-F5344CB8AC3E}">
        <p14:creationId xmlns:p14="http://schemas.microsoft.com/office/powerpoint/2010/main" val="276517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8113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686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91934"/>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66404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6391654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2785469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69368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307859"/>
          </a:xfrm>
          <a:noFill/>
        </p:spPr>
        <p:txBody>
          <a:bodyPr tIns="91440" bIns="91440" anchor="t" anchorCtr="0">
            <a:spAutoFit/>
          </a:bodyPr>
          <a:lstStyle>
            <a:lvl1pPr>
              <a:lnSpc>
                <a:spcPct val="100000"/>
              </a:lnSpc>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84831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6.xml"/><Relationship Id="rId13" Type="http://schemas.openxmlformats.org/officeDocument/2006/relationships/slideLayout" Target="../slideLayouts/slideLayout221.xml"/><Relationship Id="rId18" Type="http://schemas.openxmlformats.org/officeDocument/2006/relationships/slideLayout" Target="../slideLayouts/slideLayout226.xml"/><Relationship Id="rId26" Type="http://schemas.openxmlformats.org/officeDocument/2006/relationships/image" Target="../media/image1.emf"/><Relationship Id="rId3" Type="http://schemas.openxmlformats.org/officeDocument/2006/relationships/slideLayout" Target="../slideLayouts/slideLayout211.xml"/><Relationship Id="rId21" Type="http://schemas.openxmlformats.org/officeDocument/2006/relationships/slideLayout" Target="../slideLayouts/slideLayout229.xml"/><Relationship Id="rId7" Type="http://schemas.openxmlformats.org/officeDocument/2006/relationships/slideLayout" Target="../slideLayouts/slideLayout215.xml"/><Relationship Id="rId12" Type="http://schemas.openxmlformats.org/officeDocument/2006/relationships/slideLayout" Target="../slideLayouts/slideLayout220.xml"/><Relationship Id="rId17" Type="http://schemas.openxmlformats.org/officeDocument/2006/relationships/slideLayout" Target="../slideLayouts/slideLayout225.xml"/><Relationship Id="rId25" Type="http://schemas.openxmlformats.org/officeDocument/2006/relationships/theme" Target="../theme/theme10.xml"/><Relationship Id="rId2" Type="http://schemas.openxmlformats.org/officeDocument/2006/relationships/slideLayout" Target="../slideLayouts/slideLayout210.xml"/><Relationship Id="rId16" Type="http://schemas.openxmlformats.org/officeDocument/2006/relationships/slideLayout" Target="../slideLayouts/slideLayout224.xml"/><Relationship Id="rId20" Type="http://schemas.openxmlformats.org/officeDocument/2006/relationships/slideLayout" Target="../slideLayouts/slideLayout228.xml"/><Relationship Id="rId1" Type="http://schemas.openxmlformats.org/officeDocument/2006/relationships/slideLayout" Target="../slideLayouts/slideLayout209.xml"/><Relationship Id="rId6" Type="http://schemas.openxmlformats.org/officeDocument/2006/relationships/slideLayout" Target="../slideLayouts/slideLayout214.xml"/><Relationship Id="rId11" Type="http://schemas.openxmlformats.org/officeDocument/2006/relationships/slideLayout" Target="../slideLayouts/slideLayout219.xml"/><Relationship Id="rId24" Type="http://schemas.openxmlformats.org/officeDocument/2006/relationships/slideLayout" Target="../slideLayouts/slideLayout232.xml"/><Relationship Id="rId5" Type="http://schemas.openxmlformats.org/officeDocument/2006/relationships/slideLayout" Target="../slideLayouts/slideLayout213.xml"/><Relationship Id="rId15" Type="http://schemas.openxmlformats.org/officeDocument/2006/relationships/slideLayout" Target="../slideLayouts/slideLayout223.xml"/><Relationship Id="rId23" Type="http://schemas.openxmlformats.org/officeDocument/2006/relationships/slideLayout" Target="../slideLayouts/slideLayout231.xml"/><Relationship Id="rId10" Type="http://schemas.openxmlformats.org/officeDocument/2006/relationships/slideLayout" Target="../slideLayouts/slideLayout218.xml"/><Relationship Id="rId19" Type="http://schemas.openxmlformats.org/officeDocument/2006/relationships/slideLayout" Target="../slideLayouts/slideLayout227.xml"/><Relationship Id="rId4" Type="http://schemas.openxmlformats.org/officeDocument/2006/relationships/slideLayout" Target="../slideLayouts/slideLayout212.xml"/><Relationship Id="rId9" Type="http://schemas.openxmlformats.org/officeDocument/2006/relationships/slideLayout" Target="../slideLayouts/slideLayout217.xml"/><Relationship Id="rId14" Type="http://schemas.openxmlformats.org/officeDocument/2006/relationships/slideLayout" Target="../slideLayouts/slideLayout222.xml"/><Relationship Id="rId22" Type="http://schemas.openxmlformats.org/officeDocument/2006/relationships/slideLayout" Target="../slideLayouts/slideLayout23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0.xml"/><Relationship Id="rId13" Type="http://schemas.openxmlformats.org/officeDocument/2006/relationships/slideLayout" Target="../slideLayouts/slideLayout245.xml"/><Relationship Id="rId18" Type="http://schemas.openxmlformats.org/officeDocument/2006/relationships/slideLayout" Target="../slideLayouts/slideLayout250.xml"/><Relationship Id="rId26" Type="http://schemas.openxmlformats.org/officeDocument/2006/relationships/slideLayout" Target="../slideLayouts/slideLayout258.xml"/><Relationship Id="rId3" Type="http://schemas.openxmlformats.org/officeDocument/2006/relationships/slideLayout" Target="../slideLayouts/slideLayout235.xml"/><Relationship Id="rId21" Type="http://schemas.openxmlformats.org/officeDocument/2006/relationships/slideLayout" Target="../slideLayouts/slideLayout253.xml"/><Relationship Id="rId7" Type="http://schemas.openxmlformats.org/officeDocument/2006/relationships/slideLayout" Target="../slideLayouts/slideLayout239.xml"/><Relationship Id="rId12" Type="http://schemas.openxmlformats.org/officeDocument/2006/relationships/slideLayout" Target="../slideLayouts/slideLayout244.xml"/><Relationship Id="rId17" Type="http://schemas.openxmlformats.org/officeDocument/2006/relationships/slideLayout" Target="../slideLayouts/slideLayout249.xml"/><Relationship Id="rId25" Type="http://schemas.openxmlformats.org/officeDocument/2006/relationships/slideLayout" Target="../slideLayouts/slideLayout257.xml"/><Relationship Id="rId2" Type="http://schemas.openxmlformats.org/officeDocument/2006/relationships/slideLayout" Target="../slideLayouts/slideLayout234.xml"/><Relationship Id="rId16" Type="http://schemas.openxmlformats.org/officeDocument/2006/relationships/slideLayout" Target="../slideLayouts/slideLayout248.xml"/><Relationship Id="rId20" Type="http://schemas.openxmlformats.org/officeDocument/2006/relationships/slideLayout" Target="../slideLayouts/slideLayout252.xml"/><Relationship Id="rId29" Type="http://schemas.openxmlformats.org/officeDocument/2006/relationships/slideLayout" Target="../slideLayouts/slideLayout261.xml"/><Relationship Id="rId1" Type="http://schemas.openxmlformats.org/officeDocument/2006/relationships/slideLayout" Target="../slideLayouts/slideLayout233.xml"/><Relationship Id="rId6" Type="http://schemas.openxmlformats.org/officeDocument/2006/relationships/slideLayout" Target="../slideLayouts/slideLayout238.xml"/><Relationship Id="rId11" Type="http://schemas.openxmlformats.org/officeDocument/2006/relationships/slideLayout" Target="../slideLayouts/slideLayout243.xml"/><Relationship Id="rId24" Type="http://schemas.openxmlformats.org/officeDocument/2006/relationships/slideLayout" Target="../slideLayouts/slideLayout256.xml"/><Relationship Id="rId32" Type="http://schemas.openxmlformats.org/officeDocument/2006/relationships/image" Target="../media/image33.png"/><Relationship Id="rId5" Type="http://schemas.openxmlformats.org/officeDocument/2006/relationships/slideLayout" Target="../slideLayouts/slideLayout237.xml"/><Relationship Id="rId15" Type="http://schemas.openxmlformats.org/officeDocument/2006/relationships/slideLayout" Target="../slideLayouts/slideLayout247.xml"/><Relationship Id="rId23" Type="http://schemas.openxmlformats.org/officeDocument/2006/relationships/slideLayout" Target="../slideLayouts/slideLayout255.xml"/><Relationship Id="rId28" Type="http://schemas.openxmlformats.org/officeDocument/2006/relationships/slideLayout" Target="../slideLayouts/slideLayout260.xml"/><Relationship Id="rId10" Type="http://schemas.openxmlformats.org/officeDocument/2006/relationships/slideLayout" Target="../slideLayouts/slideLayout242.xml"/><Relationship Id="rId19" Type="http://schemas.openxmlformats.org/officeDocument/2006/relationships/slideLayout" Target="../slideLayouts/slideLayout251.xml"/><Relationship Id="rId31" Type="http://schemas.openxmlformats.org/officeDocument/2006/relationships/theme" Target="../theme/theme11.xml"/><Relationship Id="rId4" Type="http://schemas.openxmlformats.org/officeDocument/2006/relationships/slideLayout" Target="../slideLayouts/slideLayout236.xml"/><Relationship Id="rId9" Type="http://schemas.openxmlformats.org/officeDocument/2006/relationships/slideLayout" Target="../slideLayouts/slideLayout241.xml"/><Relationship Id="rId14" Type="http://schemas.openxmlformats.org/officeDocument/2006/relationships/slideLayout" Target="../slideLayouts/slideLayout246.xml"/><Relationship Id="rId22" Type="http://schemas.openxmlformats.org/officeDocument/2006/relationships/slideLayout" Target="../slideLayouts/slideLayout254.xml"/><Relationship Id="rId27" Type="http://schemas.openxmlformats.org/officeDocument/2006/relationships/slideLayout" Target="../slideLayouts/slideLayout259.xml"/><Relationship Id="rId30" Type="http://schemas.openxmlformats.org/officeDocument/2006/relationships/slideLayout" Target="../slideLayouts/slideLayout26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26" Type="http://schemas.openxmlformats.org/officeDocument/2006/relationships/slideLayout" Target="../slideLayouts/slideLayout288.xml"/><Relationship Id="rId3" Type="http://schemas.openxmlformats.org/officeDocument/2006/relationships/slideLayout" Target="../slideLayouts/slideLayout265.xml"/><Relationship Id="rId21" Type="http://schemas.openxmlformats.org/officeDocument/2006/relationships/slideLayout" Target="../slideLayouts/slideLayout283.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5" Type="http://schemas.openxmlformats.org/officeDocument/2006/relationships/slideLayout" Target="../slideLayouts/slideLayout287.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29" Type="http://schemas.openxmlformats.org/officeDocument/2006/relationships/slideLayout" Target="../slideLayouts/slideLayout291.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24" Type="http://schemas.openxmlformats.org/officeDocument/2006/relationships/slideLayout" Target="../slideLayouts/slideLayout286.xml"/><Relationship Id="rId32" Type="http://schemas.openxmlformats.org/officeDocument/2006/relationships/image" Target="../media/image26.png"/><Relationship Id="rId5" Type="http://schemas.openxmlformats.org/officeDocument/2006/relationships/slideLayout" Target="../slideLayouts/slideLayout267.xml"/><Relationship Id="rId15" Type="http://schemas.openxmlformats.org/officeDocument/2006/relationships/slideLayout" Target="../slideLayouts/slideLayout277.xml"/><Relationship Id="rId23" Type="http://schemas.openxmlformats.org/officeDocument/2006/relationships/slideLayout" Target="../slideLayouts/slideLayout285.xml"/><Relationship Id="rId28" Type="http://schemas.openxmlformats.org/officeDocument/2006/relationships/slideLayout" Target="../slideLayouts/slideLayout290.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31" Type="http://schemas.openxmlformats.org/officeDocument/2006/relationships/theme" Target="../theme/theme12.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slideLayout" Target="../slideLayouts/slideLayout284.xml"/><Relationship Id="rId27" Type="http://schemas.openxmlformats.org/officeDocument/2006/relationships/slideLayout" Target="../slideLayouts/slideLayout289.xml"/><Relationship Id="rId30" Type="http://schemas.openxmlformats.org/officeDocument/2006/relationships/slideLayout" Target="../slideLayouts/slideLayout29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00.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26" Type="http://schemas.openxmlformats.org/officeDocument/2006/relationships/slideLayout" Target="../slideLayouts/slideLayout318.xml"/><Relationship Id="rId3" Type="http://schemas.openxmlformats.org/officeDocument/2006/relationships/slideLayout" Target="../slideLayouts/slideLayout295.xml"/><Relationship Id="rId21" Type="http://schemas.openxmlformats.org/officeDocument/2006/relationships/slideLayout" Target="../slideLayouts/slideLayout313.xml"/><Relationship Id="rId7" Type="http://schemas.openxmlformats.org/officeDocument/2006/relationships/slideLayout" Target="../slideLayouts/slideLayout299.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2" Type="http://schemas.openxmlformats.org/officeDocument/2006/relationships/slideLayout" Target="../slideLayouts/slideLayout294.xml"/><Relationship Id="rId16" Type="http://schemas.openxmlformats.org/officeDocument/2006/relationships/slideLayout" Target="../slideLayouts/slideLayout308.xml"/><Relationship Id="rId20" Type="http://schemas.openxmlformats.org/officeDocument/2006/relationships/slideLayout" Target="../slideLayouts/slideLayout312.xml"/><Relationship Id="rId29" Type="http://schemas.openxmlformats.org/officeDocument/2006/relationships/slideLayout" Target="../slideLayouts/slideLayout321.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1" Type="http://schemas.openxmlformats.org/officeDocument/2006/relationships/slideLayout" Target="../slideLayouts/slideLayout303.xml"/><Relationship Id="rId24" Type="http://schemas.openxmlformats.org/officeDocument/2006/relationships/slideLayout" Target="../slideLayouts/slideLayout316.xml"/><Relationship Id="rId32" Type="http://schemas.openxmlformats.org/officeDocument/2006/relationships/image" Target="../media/image1.emf"/><Relationship Id="rId5" Type="http://schemas.openxmlformats.org/officeDocument/2006/relationships/slideLayout" Target="../slideLayouts/slideLayout297.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10" Type="http://schemas.openxmlformats.org/officeDocument/2006/relationships/slideLayout" Target="../slideLayouts/slideLayout302.xml"/><Relationship Id="rId19" Type="http://schemas.openxmlformats.org/officeDocument/2006/relationships/slideLayout" Target="../slideLayouts/slideLayout311.xml"/><Relationship Id="rId31" Type="http://schemas.openxmlformats.org/officeDocument/2006/relationships/theme" Target="../theme/theme13.xml"/><Relationship Id="rId4" Type="http://schemas.openxmlformats.org/officeDocument/2006/relationships/slideLayout" Target="../slideLayouts/slideLayout296.xml"/><Relationship Id="rId9" Type="http://schemas.openxmlformats.org/officeDocument/2006/relationships/slideLayout" Target="../slideLayouts/slideLayout30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335.xml"/><Relationship Id="rId18" Type="http://schemas.openxmlformats.org/officeDocument/2006/relationships/slideLayout" Target="../slideLayouts/slideLayout340.xml"/><Relationship Id="rId26" Type="http://schemas.openxmlformats.org/officeDocument/2006/relationships/slideLayout" Target="../slideLayouts/slideLayout348.xml"/><Relationship Id="rId39" Type="http://schemas.openxmlformats.org/officeDocument/2006/relationships/slideLayout" Target="../slideLayouts/slideLayout361.xml"/><Relationship Id="rId21" Type="http://schemas.openxmlformats.org/officeDocument/2006/relationships/slideLayout" Target="../slideLayouts/slideLayout343.xml"/><Relationship Id="rId34" Type="http://schemas.openxmlformats.org/officeDocument/2006/relationships/slideLayout" Target="../slideLayouts/slideLayout356.xml"/><Relationship Id="rId42" Type="http://schemas.openxmlformats.org/officeDocument/2006/relationships/slideLayout" Target="../slideLayouts/slideLayout364.xml"/><Relationship Id="rId7" Type="http://schemas.openxmlformats.org/officeDocument/2006/relationships/slideLayout" Target="../slideLayouts/slideLayout329.xml"/><Relationship Id="rId2" Type="http://schemas.openxmlformats.org/officeDocument/2006/relationships/slideLayout" Target="../slideLayouts/slideLayout324.xml"/><Relationship Id="rId16" Type="http://schemas.openxmlformats.org/officeDocument/2006/relationships/slideLayout" Target="../slideLayouts/slideLayout338.xml"/><Relationship Id="rId29" Type="http://schemas.openxmlformats.org/officeDocument/2006/relationships/slideLayout" Target="../slideLayouts/slideLayout351.xml"/><Relationship Id="rId1" Type="http://schemas.openxmlformats.org/officeDocument/2006/relationships/slideLayout" Target="../slideLayouts/slideLayout323.xml"/><Relationship Id="rId6" Type="http://schemas.openxmlformats.org/officeDocument/2006/relationships/slideLayout" Target="../slideLayouts/slideLayout328.xml"/><Relationship Id="rId11" Type="http://schemas.openxmlformats.org/officeDocument/2006/relationships/slideLayout" Target="../slideLayouts/slideLayout333.xml"/><Relationship Id="rId24" Type="http://schemas.openxmlformats.org/officeDocument/2006/relationships/slideLayout" Target="../slideLayouts/slideLayout346.xml"/><Relationship Id="rId32" Type="http://schemas.openxmlformats.org/officeDocument/2006/relationships/slideLayout" Target="../slideLayouts/slideLayout354.xml"/><Relationship Id="rId37" Type="http://schemas.openxmlformats.org/officeDocument/2006/relationships/slideLayout" Target="../slideLayouts/slideLayout359.xml"/><Relationship Id="rId40" Type="http://schemas.openxmlformats.org/officeDocument/2006/relationships/slideLayout" Target="../slideLayouts/slideLayout362.xml"/><Relationship Id="rId45" Type="http://schemas.openxmlformats.org/officeDocument/2006/relationships/theme" Target="../theme/theme14.xml"/><Relationship Id="rId5" Type="http://schemas.openxmlformats.org/officeDocument/2006/relationships/slideLayout" Target="../slideLayouts/slideLayout327.xml"/><Relationship Id="rId15" Type="http://schemas.openxmlformats.org/officeDocument/2006/relationships/slideLayout" Target="../slideLayouts/slideLayout337.xml"/><Relationship Id="rId23" Type="http://schemas.openxmlformats.org/officeDocument/2006/relationships/slideLayout" Target="../slideLayouts/slideLayout345.xml"/><Relationship Id="rId28" Type="http://schemas.openxmlformats.org/officeDocument/2006/relationships/slideLayout" Target="../slideLayouts/slideLayout350.xml"/><Relationship Id="rId36" Type="http://schemas.openxmlformats.org/officeDocument/2006/relationships/slideLayout" Target="../slideLayouts/slideLayout358.xml"/><Relationship Id="rId10" Type="http://schemas.openxmlformats.org/officeDocument/2006/relationships/slideLayout" Target="../slideLayouts/slideLayout332.xml"/><Relationship Id="rId19" Type="http://schemas.openxmlformats.org/officeDocument/2006/relationships/slideLayout" Target="../slideLayouts/slideLayout341.xml"/><Relationship Id="rId31" Type="http://schemas.openxmlformats.org/officeDocument/2006/relationships/slideLayout" Target="../slideLayouts/slideLayout353.xml"/><Relationship Id="rId44" Type="http://schemas.openxmlformats.org/officeDocument/2006/relationships/slideLayout" Target="../slideLayouts/slideLayout366.xml"/><Relationship Id="rId4" Type="http://schemas.openxmlformats.org/officeDocument/2006/relationships/slideLayout" Target="../slideLayouts/slideLayout326.xml"/><Relationship Id="rId9" Type="http://schemas.openxmlformats.org/officeDocument/2006/relationships/slideLayout" Target="../slideLayouts/slideLayout331.xml"/><Relationship Id="rId14" Type="http://schemas.openxmlformats.org/officeDocument/2006/relationships/slideLayout" Target="../slideLayouts/slideLayout336.xml"/><Relationship Id="rId22" Type="http://schemas.openxmlformats.org/officeDocument/2006/relationships/slideLayout" Target="../slideLayouts/slideLayout344.xml"/><Relationship Id="rId27" Type="http://schemas.openxmlformats.org/officeDocument/2006/relationships/slideLayout" Target="../slideLayouts/slideLayout349.xml"/><Relationship Id="rId30" Type="http://schemas.openxmlformats.org/officeDocument/2006/relationships/slideLayout" Target="../slideLayouts/slideLayout352.xml"/><Relationship Id="rId35" Type="http://schemas.openxmlformats.org/officeDocument/2006/relationships/slideLayout" Target="../slideLayouts/slideLayout357.xml"/><Relationship Id="rId43" Type="http://schemas.openxmlformats.org/officeDocument/2006/relationships/slideLayout" Target="../slideLayouts/slideLayout365.xml"/><Relationship Id="rId8" Type="http://schemas.openxmlformats.org/officeDocument/2006/relationships/slideLayout" Target="../slideLayouts/slideLayout330.xml"/><Relationship Id="rId3" Type="http://schemas.openxmlformats.org/officeDocument/2006/relationships/slideLayout" Target="../slideLayouts/slideLayout325.xml"/><Relationship Id="rId12" Type="http://schemas.openxmlformats.org/officeDocument/2006/relationships/slideLayout" Target="../slideLayouts/slideLayout334.xml"/><Relationship Id="rId17" Type="http://schemas.openxmlformats.org/officeDocument/2006/relationships/slideLayout" Target="../slideLayouts/slideLayout339.xml"/><Relationship Id="rId25" Type="http://schemas.openxmlformats.org/officeDocument/2006/relationships/slideLayout" Target="../slideLayouts/slideLayout347.xml"/><Relationship Id="rId33" Type="http://schemas.openxmlformats.org/officeDocument/2006/relationships/slideLayout" Target="../slideLayouts/slideLayout355.xml"/><Relationship Id="rId38" Type="http://schemas.openxmlformats.org/officeDocument/2006/relationships/slideLayout" Target="../slideLayouts/slideLayout360.xml"/><Relationship Id="rId46" Type="http://schemas.openxmlformats.org/officeDocument/2006/relationships/image" Target="../media/image33.png"/><Relationship Id="rId20" Type="http://schemas.openxmlformats.org/officeDocument/2006/relationships/slideLayout" Target="../slideLayouts/slideLayout342.xml"/><Relationship Id="rId41" Type="http://schemas.openxmlformats.org/officeDocument/2006/relationships/slideLayout" Target="../slideLayouts/slideLayout363.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379.xml"/><Relationship Id="rId18" Type="http://schemas.openxmlformats.org/officeDocument/2006/relationships/slideLayout" Target="../slideLayouts/slideLayout384.xml"/><Relationship Id="rId26" Type="http://schemas.openxmlformats.org/officeDocument/2006/relationships/slideLayout" Target="../slideLayouts/slideLayout392.xml"/><Relationship Id="rId3" Type="http://schemas.openxmlformats.org/officeDocument/2006/relationships/slideLayout" Target="../slideLayouts/slideLayout369.xml"/><Relationship Id="rId21" Type="http://schemas.openxmlformats.org/officeDocument/2006/relationships/slideLayout" Target="../slideLayouts/slideLayout387.xml"/><Relationship Id="rId34" Type="http://schemas.openxmlformats.org/officeDocument/2006/relationships/image" Target="../media/image53.emf"/><Relationship Id="rId7" Type="http://schemas.openxmlformats.org/officeDocument/2006/relationships/slideLayout" Target="../slideLayouts/slideLayout373.xml"/><Relationship Id="rId12" Type="http://schemas.openxmlformats.org/officeDocument/2006/relationships/slideLayout" Target="../slideLayouts/slideLayout378.xml"/><Relationship Id="rId17" Type="http://schemas.openxmlformats.org/officeDocument/2006/relationships/slideLayout" Target="../slideLayouts/slideLayout383.xml"/><Relationship Id="rId25" Type="http://schemas.openxmlformats.org/officeDocument/2006/relationships/slideLayout" Target="../slideLayouts/slideLayout391.xml"/><Relationship Id="rId33" Type="http://schemas.openxmlformats.org/officeDocument/2006/relationships/theme" Target="../theme/theme15.xml"/><Relationship Id="rId2" Type="http://schemas.openxmlformats.org/officeDocument/2006/relationships/slideLayout" Target="../slideLayouts/slideLayout368.xml"/><Relationship Id="rId16" Type="http://schemas.openxmlformats.org/officeDocument/2006/relationships/slideLayout" Target="../slideLayouts/slideLayout382.xml"/><Relationship Id="rId20" Type="http://schemas.openxmlformats.org/officeDocument/2006/relationships/slideLayout" Target="../slideLayouts/slideLayout386.xml"/><Relationship Id="rId29" Type="http://schemas.openxmlformats.org/officeDocument/2006/relationships/slideLayout" Target="../slideLayouts/slideLayout395.xml"/><Relationship Id="rId1" Type="http://schemas.openxmlformats.org/officeDocument/2006/relationships/slideLayout" Target="../slideLayouts/slideLayout367.xml"/><Relationship Id="rId6" Type="http://schemas.openxmlformats.org/officeDocument/2006/relationships/slideLayout" Target="../slideLayouts/slideLayout372.xml"/><Relationship Id="rId11" Type="http://schemas.openxmlformats.org/officeDocument/2006/relationships/slideLayout" Target="../slideLayouts/slideLayout377.xml"/><Relationship Id="rId24" Type="http://schemas.openxmlformats.org/officeDocument/2006/relationships/slideLayout" Target="../slideLayouts/slideLayout390.xml"/><Relationship Id="rId32" Type="http://schemas.openxmlformats.org/officeDocument/2006/relationships/slideLayout" Target="../slideLayouts/slideLayout398.xml"/><Relationship Id="rId5" Type="http://schemas.openxmlformats.org/officeDocument/2006/relationships/slideLayout" Target="../slideLayouts/slideLayout371.xml"/><Relationship Id="rId15" Type="http://schemas.openxmlformats.org/officeDocument/2006/relationships/slideLayout" Target="../slideLayouts/slideLayout381.xml"/><Relationship Id="rId23" Type="http://schemas.openxmlformats.org/officeDocument/2006/relationships/slideLayout" Target="../slideLayouts/slideLayout389.xml"/><Relationship Id="rId28" Type="http://schemas.openxmlformats.org/officeDocument/2006/relationships/slideLayout" Target="../slideLayouts/slideLayout394.xml"/><Relationship Id="rId10" Type="http://schemas.openxmlformats.org/officeDocument/2006/relationships/slideLayout" Target="../slideLayouts/slideLayout376.xml"/><Relationship Id="rId19" Type="http://schemas.openxmlformats.org/officeDocument/2006/relationships/slideLayout" Target="../slideLayouts/slideLayout385.xml"/><Relationship Id="rId31" Type="http://schemas.openxmlformats.org/officeDocument/2006/relationships/slideLayout" Target="../slideLayouts/slideLayout397.xml"/><Relationship Id="rId4" Type="http://schemas.openxmlformats.org/officeDocument/2006/relationships/slideLayout" Target="../slideLayouts/slideLayout370.xml"/><Relationship Id="rId9" Type="http://schemas.openxmlformats.org/officeDocument/2006/relationships/slideLayout" Target="../slideLayouts/slideLayout375.xml"/><Relationship Id="rId14" Type="http://schemas.openxmlformats.org/officeDocument/2006/relationships/slideLayout" Target="../slideLayouts/slideLayout380.xml"/><Relationship Id="rId22" Type="http://schemas.openxmlformats.org/officeDocument/2006/relationships/slideLayout" Target="../slideLayouts/slideLayout388.xml"/><Relationship Id="rId27" Type="http://schemas.openxmlformats.org/officeDocument/2006/relationships/slideLayout" Target="../slideLayouts/slideLayout393.xml"/><Relationship Id="rId30" Type="http://schemas.openxmlformats.org/officeDocument/2006/relationships/slideLayout" Target="../slideLayouts/slideLayout396.xml"/><Relationship Id="rId8" Type="http://schemas.openxmlformats.org/officeDocument/2006/relationships/slideLayout" Target="../slideLayouts/slideLayout37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06.xml"/><Relationship Id="rId13" Type="http://schemas.openxmlformats.org/officeDocument/2006/relationships/slideLayout" Target="../slideLayouts/slideLayout411.xml"/><Relationship Id="rId18" Type="http://schemas.openxmlformats.org/officeDocument/2006/relationships/slideLayout" Target="../slideLayouts/slideLayout416.xml"/><Relationship Id="rId26" Type="http://schemas.openxmlformats.org/officeDocument/2006/relationships/slideLayout" Target="../slideLayouts/slideLayout424.xml"/><Relationship Id="rId3" Type="http://schemas.openxmlformats.org/officeDocument/2006/relationships/slideLayout" Target="../slideLayouts/slideLayout401.xml"/><Relationship Id="rId21" Type="http://schemas.openxmlformats.org/officeDocument/2006/relationships/slideLayout" Target="../slideLayouts/slideLayout419.xml"/><Relationship Id="rId7" Type="http://schemas.openxmlformats.org/officeDocument/2006/relationships/slideLayout" Target="../slideLayouts/slideLayout405.xml"/><Relationship Id="rId12" Type="http://schemas.openxmlformats.org/officeDocument/2006/relationships/slideLayout" Target="../slideLayouts/slideLayout410.xml"/><Relationship Id="rId17" Type="http://schemas.openxmlformats.org/officeDocument/2006/relationships/slideLayout" Target="../slideLayouts/slideLayout415.xml"/><Relationship Id="rId25" Type="http://schemas.openxmlformats.org/officeDocument/2006/relationships/slideLayout" Target="../slideLayouts/slideLayout423.xml"/><Relationship Id="rId2" Type="http://schemas.openxmlformats.org/officeDocument/2006/relationships/slideLayout" Target="../slideLayouts/slideLayout400.xml"/><Relationship Id="rId16" Type="http://schemas.openxmlformats.org/officeDocument/2006/relationships/slideLayout" Target="../slideLayouts/slideLayout414.xml"/><Relationship Id="rId20" Type="http://schemas.openxmlformats.org/officeDocument/2006/relationships/slideLayout" Target="../slideLayouts/slideLayout418.xml"/><Relationship Id="rId29" Type="http://schemas.openxmlformats.org/officeDocument/2006/relationships/slideLayout" Target="../slideLayouts/slideLayout427.xml"/><Relationship Id="rId1" Type="http://schemas.openxmlformats.org/officeDocument/2006/relationships/slideLayout" Target="../slideLayouts/slideLayout399.xml"/><Relationship Id="rId6" Type="http://schemas.openxmlformats.org/officeDocument/2006/relationships/slideLayout" Target="../slideLayouts/slideLayout404.xml"/><Relationship Id="rId11" Type="http://schemas.openxmlformats.org/officeDocument/2006/relationships/slideLayout" Target="../slideLayouts/slideLayout409.xml"/><Relationship Id="rId24" Type="http://schemas.openxmlformats.org/officeDocument/2006/relationships/slideLayout" Target="../slideLayouts/slideLayout422.xml"/><Relationship Id="rId5" Type="http://schemas.openxmlformats.org/officeDocument/2006/relationships/slideLayout" Target="../slideLayouts/slideLayout403.xml"/><Relationship Id="rId15" Type="http://schemas.openxmlformats.org/officeDocument/2006/relationships/slideLayout" Target="../slideLayouts/slideLayout413.xml"/><Relationship Id="rId23" Type="http://schemas.openxmlformats.org/officeDocument/2006/relationships/slideLayout" Target="../slideLayouts/slideLayout421.xml"/><Relationship Id="rId28" Type="http://schemas.openxmlformats.org/officeDocument/2006/relationships/slideLayout" Target="../slideLayouts/slideLayout426.xml"/><Relationship Id="rId10" Type="http://schemas.openxmlformats.org/officeDocument/2006/relationships/slideLayout" Target="../slideLayouts/slideLayout408.xml"/><Relationship Id="rId19" Type="http://schemas.openxmlformats.org/officeDocument/2006/relationships/slideLayout" Target="../slideLayouts/slideLayout417.xml"/><Relationship Id="rId31" Type="http://schemas.openxmlformats.org/officeDocument/2006/relationships/image" Target="../media/image23.emf"/><Relationship Id="rId4" Type="http://schemas.openxmlformats.org/officeDocument/2006/relationships/slideLayout" Target="../slideLayouts/slideLayout402.xml"/><Relationship Id="rId9" Type="http://schemas.openxmlformats.org/officeDocument/2006/relationships/slideLayout" Target="../slideLayouts/slideLayout407.xml"/><Relationship Id="rId14" Type="http://schemas.openxmlformats.org/officeDocument/2006/relationships/slideLayout" Target="../slideLayouts/slideLayout412.xml"/><Relationship Id="rId22" Type="http://schemas.openxmlformats.org/officeDocument/2006/relationships/slideLayout" Target="../slideLayouts/slideLayout420.xml"/><Relationship Id="rId27" Type="http://schemas.openxmlformats.org/officeDocument/2006/relationships/slideLayout" Target="../slideLayouts/slideLayout425.xml"/><Relationship Id="rId30"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435.xml"/><Relationship Id="rId3" Type="http://schemas.openxmlformats.org/officeDocument/2006/relationships/slideLayout" Target="../slideLayouts/slideLayout430.xml"/><Relationship Id="rId7" Type="http://schemas.openxmlformats.org/officeDocument/2006/relationships/slideLayout" Target="../slideLayouts/slideLayout434.xml"/><Relationship Id="rId12" Type="http://schemas.openxmlformats.org/officeDocument/2006/relationships/image" Target="../media/image68.png"/><Relationship Id="rId2" Type="http://schemas.openxmlformats.org/officeDocument/2006/relationships/slideLayout" Target="../slideLayouts/slideLayout429.xml"/><Relationship Id="rId1" Type="http://schemas.openxmlformats.org/officeDocument/2006/relationships/slideLayout" Target="../slideLayouts/slideLayout428.xml"/><Relationship Id="rId6" Type="http://schemas.openxmlformats.org/officeDocument/2006/relationships/slideLayout" Target="../slideLayouts/slideLayout433.xml"/><Relationship Id="rId11" Type="http://schemas.openxmlformats.org/officeDocument/2006/relationships/theme" Target="../theme/theme17.xml"/><Relationship Id="rId5" Type="http://schemas.openxmlformats.org/officeDocument/2006/relationships/slideLayout" Target="../slideLayouts/slideLayout432.xml"/><Relationship Id="rId10" Type="http://schemas.openxmlformats.org/officeDocument/2006/relationships/slideLayout" Target="../slideLayouts/slideLayout437.xml"/><Relationship Id="rId4" Type="http://schemas.openxmlformats.org/officeDocument/2006/relationships/slideLayout" Target="../slideLayouts/slideLayout431.xml"/><Relationship Id="rId9" Type="http://schemas.openxmlformats.org/officeDocument/2006/relationships/slideLayout" Target="../slideLayouts/slideLayout43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445.xml"/><Relationship Id="rId13" Type="http://schemas.openxmlformats.org/officeDocument/2006/relationships/image" Target="../media/image70.jpg"/><Relationship Id="rId3" Type="http://schemas.openxmlformats.org/officeDocument/2006/relationships/slideLayout" Target="../slideLayouts/slideLayout440.xml"/><Relationship Id="rId7" Type="http://schemas.openxmlformats.org/officeDocument/2006/relationships/slideLayout" Target="../slideLayouts/slideLayout444.xml"/><Relationship Id="rId12" Type="http://schemas.openxmlformats.org/officeDocument/2006/relationships/theme" Target="../theme/theme18.xml"/><Relationship Id="rId2" Type="http://schemas.openxmlformats.org/officeDocument/2006/relationships/slideLayout" Target="../slideLayouts/slideLayout439.xml"/><Relationship Id="rId1" Type="http://schemas.openxmlformats.org/officeDocument/2006/relationships/slideLayout" Target="../slideLayouts/slideLayout438.xml"/><Relationship Id="rId6" Type="http://schemas.openxmlformats.org/officeDocument/2006/relationships/slideLayout" Target="../slideLayouts/slideLayout443.xml"/><Relationship Id="rId11" Type="http://schemas.openxmlformats.org/officeDocument/2006/relationships/slideLayout" Target="../slideLayouts/slideLayout448.xml"/><Relationship Id="rId5" Type="http://schemas.openxmlformats.org/officeDocument/2006/relationships/slideLayout" Target="../slideLayouts/slideLayout442.xml"/><Relationship Id="rId10" Type="http://schemas.openxmlformats.org/officeDocument/2006/relationships/slideLayout" Target="../slideLayouts/slideLayout447.xml"/><Relationship Id="rId4" Type="http://schemas.openxmlformats.org/officeDocument/2006/relationships/slideLayout" Target="../slideLayouts/slideLayout441.xml"/><Relationship Id="rId9" Type="http://schemas.openxmlformats.org/officeDocument/2006/relationships/slideLayout" Target="../slideLayouts/slideLayout44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456.xml"/><Relationship Id="rId13" Type="http://schemas.openxmlformats.org/officeDocument/2006/relationships/slideLayout" Target="../slideLayouts/slideLayout461.xml"/><Relationship Id="rId18" Type="http://schemas.openxmlformats.org/officeDocument/2006/relationships/slideLayout" Target="../slideLayouts/slideLayout466.xml"/><Relationship Id="rId3" Type="http://schemas.openxmlformats.org/officeDocument/2006/relationships/slideLayout" Target="../slideLayouts/slideLayout451.xml"/><Relationship Id="rId7" Type="http://schemas.openxmlformats.org/officeDocument/2006/relationships/slideLayout" Target="../slideLayouts/slideLayout455.xml"/><Relationship Id="rId12" Type="http://schemas.openxmlformats.org/officeDocument/2006/relationships/slideLayout" Target="../slideLayouts/slideLayout460.xml"/><Relationship Id="rId17" Type="http://schemas.openxmlformats.org/officeDocument/2006/relationships/slideLayout" Target="../slideLayouts/slideLayout465.xml"/><Relationship Id="rId2" Type="http://schemas.openxmlformats.org/officeDocument/2006/relationships/slideLayout" Target="../slideLayouts/slideLayout450.xml"/><Relationship Id="rId16" Type="http://schemas.openxmlformats.org/officeDocument/2006/relationships/slideLayout" Target="../slideLayouts/slideLayout464.xml"/><Relationship Id="rId20" Type="http://schemas.openxmlformats.org/officeDocument/2006/relationships/image" Target="../media/image71.jpg"/><Relationship Id="rId1" Type="http://schemas.openxmlformats.org/officeDocument/2006/relationships/slideLayout" Target="../slideLayouts/slideLayout449.xml"/><Relationship Id="rId6" Type="http://schemas.openxmlformats.org/officeDocument/2006/relationships/slideLayout" Target="../slideLayouts/slideLayout454.xml"/><Relationship Id="rId11" Type="http://schemas.openxmlformats.org/officeDocument/2006/relationships/slideLayout" Target="../slideLayouts/slideLayout459.xml"/><Relationship Id="rId5" Type="http://schemas.openxmlformats.org/officeDocument/2006/relationships/slideLayout" Target="../slideLayouts/slideLayout453.xml"/><Relationship Id="rId15" Type="http://schemas.openxmlformats.org/officeDocument/2006/relationships/slideLayout" Target="../slideLayouts/slideLayout463.xml"/><Relationship Id="rId10" Type="http://schemas.openxmlformats.org/officeDocument/2006/relationships/slideLayout" Target="../slideLayouts/slideLayout458.xml"/><Relationship Id="rId19" Type="http://schemas.openxmlformats.org/officeDocument/2006/relationships/theme" Target="../theme/theme19.xml"/><Relationship Id="rId4" Type="http://schemas.openxmlformats.org/officeDocument/2006/relationships/slideLayout" Target="../slideLayouts/slideLayout452.xml"/><Relationship Id="rId9" Type="http://schemas.openxmlformats.org/officeDocument/2006/relationships/slideLayout" Target="../slideLayouts/slideLayout457.xml"/><Relationship Id="rId14" Type="http://schemas.openxmlformats.org/officeDocument/2006/relationships/slideLayout" Target="../slideLayouts/slideLayout4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image" Target="../media/image1.emf"/><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theme" Target="../theme/theme4.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image" Target="../media/image1.emf"/><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33" Type="http://schemas.openxmlformats.org/officeDocument/2006/relationships/image" Target="../media/image1.emf"/><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slideLayout" Target="../slideLayouts/slideLayout118.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32" Type="http://schemas.openxmlformats.org/officeDocument/2006/relationships/theme" Target="../theme/theme5.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31" Type="http://schemas.openxmlformats.org/officeDocument/2006/relationships/slideLayout" Target="../slideLayouts/slideLayout120.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 Id="rId30" Type="http://schemas.openxmlformats.org/officeDocument/2006/relationships/slideLayout" Target="../slideLayouts/slideLayout119.xml"/><Relationship Id="rId8" Type="http://schemas.openxmlformats.org/officeDocument/2006/relationships/slideLayout" Target="../slideLayouts/slideLayout9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5" Type="http://schemas.openxmlformats.org/officeDocument/2006/relationships/slideLayout" Target="../slideLayouts/slideLayout125.xml"/><Relationship Id="rId10" Type="http://schemas.openxmlformats.org/officeDocument/2006/relationships/theme" Target="../theme/theme6.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image" Target="../media/image23.emf"/><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theme" Target="../theme/theme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image" Target="../media/image23.emf"/><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theme" Target="../theme/theme8.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 Type="http://schemas.openxmlformats.org/officeDocument/2006/relationships/slideLayout" Target="../slideLayouts/slideLayout183.xml"/><Relationship Id="rId21" Type="http://schemas.openxmlformats.org/officeDocument/2006/relationships/slideLayout" Target="../slideLayouts/slideLayout201.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theme" Target="../theme/theme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4" r:id="rId18"/>
    <p:sldLayoutId id="2147484525" r:id="rId19"/>
    <p:sldLayoutId id="2147484579" r:id="rId20"/>
    <p:sldLayoutId id="2147484613" r:id="rId21"/>
    <p:sldLayoutId id="2147484627"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9410594"/>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 id="2147484731" r:id="rId21"/>
    <p:sldLayoutId id="2147484733" r:id="rId22"/>
    <p:sldLayoutId id="2147484734" r:id="rId23"/>
    <p:sldLayoutId id="2147484735"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904816902"/>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 id="2147484742" r:id="rId6"/>
    <p:sldLayoutId id="2147484743" r:id="rId7"/>
    <p:sldLayoutId id="2147484744" r:id="rId8"/>
    <p:sldLayoutId id="2147484745" r:id="rId9"/>
    <p:sldLayoutId id="2147484746" r:id="rId10"/>
    <p:sldLayoutId id="2147484747" r:id="rId11"/>
    <p:sldLayoutId id="2147484748" r:id="rId12"/>
    <p:sldLayoutId id="2147484749" r:id="rId13"/>
    <p:sldLayoutId id="2147484750" r:id="rId14"/>
    <p:sldLayoutId id="2147484751" r:id="rId15"/>
    <p:sldLayoutId id="2147484752" r:id="rId16"/>
    <p:sldLayoutId id="2147484753" r:id="rId17"/>
    <p:sldLayoutId id="2147484754" r:id="rId18"/>
    <p:sldLayoutId id="2147484755" r:id="rId19"/>
    <p:sldLayoutId id="2147484756" r:id="rId20"/>
    <p:sldLayoutId id="2147484757" r:id="rId21"/>
    <p:sldLayoutId id="2147484758" r:id="rId22"/>
    <p:sldLayoutId id="2147484759" r:id="rId23"/>
    <p:sldLayoutId id="2147484760" r:id="rId24"/>
    <p:sldLayoutId id="2147484761" r:id="rId25"/>
    <p:sldLayoutId id="2147484762" r:id="rId26"/>
    <p:sldLayoutId id="2147484763" r:id="rId27"/>
    <p:sldLayoutId id="2147484764" r:id="rId28"/>
    <p:sldLayoutId id="2147484765" r:id="rId29"/>
    <p:sldLayoutId id="2147484766" r:id="rId30"/>
  </p:sldLayoutIdLst>
  <p:transition>
    <p:fade/>
  </p:transition>
  <p:hf sldNum="0" hd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2"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277980974"/>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 id="2147484779" r:id="rId12"/>
    <p:sldLayoutId id="2147484780" r:id="rId13"/>
    <p:sldLayoutId id="2147484781" r:id="rId14"/>
    <p:sldLayoutId id="2147484782" r:id="rId15"/>
    <p:sldLayoutId id="2147484783" r:id="rId16"/>
    <p:sldLayoutId id="2147484784" r:id="rId17"/>
    <p:sldLayoutId id="2147484785" r:id="rId18"/>
    <p:sldLayoutId id="2147484786" r:id="rId19"/>
    <p:sldLayoutId id="2147484787" r:id="rId20"/>
    <p:sldLayoutId id="2147484788" r:id="rId21"/>
    <p:sldLayoutId id="2147484789" r:id="rId22"/>
    <p:sldLayoutId id="2147484790" r:id="rId23"/>
    <p:sldLayoutId id="2147484791" r:id="rId24"/>
    <p:sldLayoutId id="2147484792" r:id="rId25"/>
    <p:sldLayoutId id="2147484793" r:id="rId26"/>
    <p:sldLayoutId id="2147484794" r:id="rId27"/>
    <p:sldLayoutId id="2147484795" r:id="rId28"/>
    <p:sldLayoutId id="2147484796" r:id="rId29"/>
    <p:sldLayoutId id="2147484797"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253448320"/>
      </p:ext>
    </p:extLst>
  </p:cSld>
  <p:clrMap bg1="lt1" tx1="dk1" bg2="lt2" tx2="dk2" accent1="accent1" accent2="accent2" accent3="accent3" accent4="accent4" accent5="accent5" accent6="accent6" hlink="hlink" folHlink="folHlink"/>
  <p:sldLayoutIdLst>
    <p:sldLayoutId id="2147484799" r:id="rId1"/>
    <p:sldLayoutId id="2147484800" r:id="rId2"/>
    <p:sldLayoutId id="2147484801" r:id="rId3"/>
    <p:sldLayoutId id="2147484802" r:id="rId4"/>
    <p:sldLayoutId id="2147484803" r:id="rId5"/>
    <p:sldLayoutId id="2147484804" r:id="rId6"/>
    <p:sldLayoutId id="2147484805" r:id="rId7"/>
    <p:sldLayoutId id="2147484806" r:id="rId8"/>
    <p:sldLayoutId id="2147484807" r:id="rId9"/>
    <p:sldLayoutId id="2147484808" r:id="rId10"/>
    <p:sldLayoutId id="2147484809" r:id="rId11"/>
    <p:sldLayoutId id="2147484810" r:id="rId12"/>
    <p:sldLayoutId id="2147484811" r:id="rId13"/>
    <p:sldLayoutId id="2147484812" r:id="rId14"/>
    <p:sldLayoutId id="2147484813" r:id="rId15"/>
    <p:sldLayoutId id="2147484814" r:id="rId16"/>
    <p:sldLayoutId id="2147484815" r:id="rId17"/>
    <p:sldLayoutId id="2147484816" r:id="rId18"/>
    <p:sldLayoutId id="2147484817" r:id="rId19"/>
    <p:sldLayoutId id="2147484818" r:id="rId20"/>
    <p:sldLayoutId id="2147484819" r:id="rId21"/>
    <p:sldLayoutId id="2147484820" r:id="rId22"/>
    <p:sldLayoutId id="2147484821" r:id="rId23"/>
    <p:sldLayoutId id="2147484822" r:id="rId24"/>
    <p:sldLayoutId id="2147484823" r:id="rId25"/>
    <p:sldLayoutId id="2147484825" r:id="rId26"/>
    <p:sldLayoutId id="2147484827" r:id="rId27"/>
    <p:sldLayoutId id="2147484829" r:id="rId28"/>
    <p:sldLayoutId id="2147484830" r:id="rId29"/>
    <p:sldLayoutId id="2147484831" r:id="rId3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8" y="567458"/>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8" y="1853743"/>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46" cstate="print">
            <a:extLst>
              <a:ext uri="{28A0092B-C50C-407E-A947-70E740481C1C}">
                <a14:useLocalDpi xmlns:a14="http://schemas.microsoft.com/office/drawing/2010/main" val="0"/>
              </a:ext>
            </a:extLst>
          </a:blip>
          <a:stretch>
            <a:fillRect/>
          </a:stretch>
        </p:blipFill>
        <p:spPr>
          <a:xfrm rot="5400000">
            <a:off x="9621909" y="2898553"/>
            <a:ext cx="6979503" cy="1188133"/>
          </a:xfrm>
          <a:prstGeom prst="rect">
            <a:avLst/>
          </a:prstGeom>
        </p:spPr>
      </p:pic>
    </p:spTree>
    <p:extLst>
      <p:ext uri="{BB962C8B-B14F-4D97-AF65-F5344CB8AC3E}">
        <p14:creationId xmlns:p14="http://schemas.microsoft.com/office/powerpoint/2010/main" val="997049817"/>
      </p:ext>
    </p:extLst>
  </p:cSld>
  <p:clrMap bg1="lt1" tx1="dk1" bg2="lt2" tx2="dk2" accent1="accent1" accent2="accent2" accent3="accent3" accent4="accent4" accent5="accent5" accent6="accent6" hlink="hlink" folHlink="folHlink"/>
  <p:sldLayoutIdLst>
    <p:sldLayoutId id="2147484833" r:id="rId1"/>
    <p:sldLayoutId id="2147484834" r:id="rId2"/>
    <p:sldLayoutId id="2147484835" r:id="rId3"/>
    <p:sldLayoutId id="2147484836" r:id="rId4"/>
    <p:sldLayoutId id="2147484837" r:id="rId5"/>
    <p:sldLayoutId id="2147484838" r:id="rId6"/>
    <p:sldLayoutId id="2147484839" r:id="rId7"/>
    <p:sldLayoutId id="2147484840" r:id="rId8"/>
    <p:sldLayoutId id="2147484841" r:id="rId9"/>
    <p:sldLayoutId id="2147484842" r:id="rId10"/>
    <p:sldLayoutId id="2147484843" r:id="rId11"/>
    <p:sldLayoutId id="2147484844" r:id="rId12"/>
    <p:sldLayoutId id="2147484845" r:id="rId13"/>
    <p:sldLayoutId id="2147484846" r:id="rId14"/>
    <p:sldLayoutId id="2147484847" r:id="rId15"/>
    <p:sldLayoutId id="2147484848" r:id="rId16"/>
    <p:sldLayoutId id="2147484849" r:id="rId17"/>
    <p:sldLayoutId id="2147484850" r:id="rId18"/>
    <p:sldLayoutId id="2147484851" r:id="rId19"/>
    <p:sldLayoutId id="2147484852" r:id="rId20"/>
    <p:sldLayoutId id="2147484853" r:id="rId21"/>
    <p:sldLayoutId id="2147484854" r:id="rId22"/>
    <p:sldLayoutId id="2147484855" r:id="rId23"/>
    <p:sldLayoutId id="2147484856" r:id="rId24"/>
    <p:sldLayoutId id="2147484857" r:id="rId25"/>
    <p:sldLayoutId id="2147484858" r:id="rId26"/>
    <p:sldLayoutId id="2147484859" r:id="rId27"/>
    <p:sldLayoutId id="2147484860" r:id="rId28"/>
    <p:sldLayoutId id="2147484861" r:id="rId29"/>
    <p:sldLayoutId id="2147484862" r:id="rId30"/>
    <p:sldLayoutId id="2147484863" r:id="rId31"/>
    <p:sldLayoutId id="2147484864" r:id="rId32"/>
    <p:sldLayoutId id="2147484865" r:id="rId33"/>
    <p:sldLayoutId id="2147484866" r:id="rId34"/>
    <p:sldLayoutId id="2147484867" r:id="rId35"/>
    <p:sldLayoutId id="2147484868" r:id="rId36"/>
    <p:sldLayoutId id="2147484869" r:id="rId37"/>
    <p:sldLayoutId id="2147484870" r:id="rId38"/>
    <p:sldLayoutId id="2147484871" r:id="rId39"/>
    <p:sldLayoutId id="2147484872" r:id="rId40"/>
    <p:sldLayoutId id="2147484873" r:id="rId41"/>
    <p:sldLayoutId id="2147484874" r:id="rId42"/>
    <p:sldLayoutId id="2147484875" r:id="rId43"/>
    <p:sldLayoutId id="2147484876" r:id="rId44"/>
  </p:sldLayoutIdLst>
  <p:transition>
    <p:fade/>
  </p:transition>
  <p:hf sldNum="0" hdr="0" dt="0"/>
  <p:txStyles>
    <p:titleStyle>
      <a:lvl1pPr algn="l" defTabSz="932563"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sz="1199" b="1" kern="1200" spc="0" baseline="0">
          <a:solidFill>
            <a:schemeClr val="tx1"/>
          </a:solidFill>
          <a:latin typeface="+mn-lt"/>
          <a:ea typeface="+mn-ea"/>
          <a:cs typeface="+mn-cs"/>
        </a:defRPr>
      </a:lvl5pPr>
      <a:lvl6pPr marL="2331406" indent="0" algn="l" defTabSz="932563"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563" rtl="0" eaLnBrk="1" latinLnBrk="0" hangingPunct="1">
        <a:lnSpc>
          <a:spcPct val="100000"/>
        </a:lnSpc>
        <a:spcBef>
          <a:spcPts val="0"/>
        </a:spcBef>
        <a:spcAft>
          <a:spcPts val="0"/>
        </a:spcAft>
        <a:buFont typeface="Arial" pitchFamily="34" charset="0"/>
        <a:buNone/>
        <a:defRPr sz="1199"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413548993"/>
      </p:ext>
    </p:extLst>
  </p:cSld>
  <p:clrMap bg1="lt1" tx1="dk1" bg2="lt2" tx2="dk2" accent1="accent1" accent2="accent2" accent3="accent3" accent4="accent4" accent5="accent5" accent6="accent6" hlink="hlink" folHlink="folHlink"/>
  <p:sldLayoutIdLst>
    <p:sldLayoutId id="2147484878" r:id="rId1"/>
    <p:sldLayoutId id="2147484879" r:id="rId2"/>
    <p:sldLayoutId id="2147484880" r:id="rId3"/>
    <p:sldLayoutId id="2147484881" r:id="rId4"/>
    <p:sldLayoutId id="2147484882" r:id="rId5"/>
    <p:sldLayoutId id="2147484883" r:id="rId6"/>
    <p:sldLayoutId id="2147484884" r:id="rId7"/>
    <p:sldLayoutId id="2147484885" r:id="rId8"/>
    <p:sldLayoutId id="2147484886" r:id="rId9"/>
    <p:sldLayoutId id="2147484887" r:id="rId10"/>
    <p:sldLayoutId id="2147484888" r:id="rId11"/>
    <p:sldLayoutId id="2147484889" r:id="rId12"/>
    <p:sldLayoutId id="2147484890" r:id="rId13"/>
    <p:sldLayoutId id="2147484891" r:id="rId14"/>
    <p:sldLayoutId id="2147484892" r:id="rId15"/>
    <p:sldLayoutId id="2147484893" r:id="rId16"/>
    <p:sldLayoutId id="2147484894" r:id="rId17"/>
    <p:sldLayoutId id="2147484895" r:id="rId18"/>
    <p:sldLayoutId id="2147484896" r:id="rId19"/>
    <p:sldLayoutId id="2147484897" r:id="rId20"/>
    <p:sldLayoutId id="2147484898" r:id="rId21"/>
    <p:sldLayoutId id="2147484899" r:id="rId22"/>
    <p:sldLayoutId id="2147484900" r:id="rId23"/>
    <p:sldLayoutId id="2147484901" r:id="rId24"/>
    <p:sldLayoutId id="2147484902" r:id="rId25"/>
    <p:sldLayoutId id="2147484903" r:id="rId26"/>
    <p:sldLayoutId id="2147484904" r:id="rId27"/>
    <p:sldLayoutId id="2147484905" r:id="rId28"/>
    <p:sldLayoutId id="2147484906" r:id="rId29"/>
    <p:sldLayoutId id="2147484907" r:id="rId30"/>
    <p:sldLayoutId id="2147484908" r:id="rId31"/>
    <p:sldLayoutId id="2147484909" r:id="rId32"/>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1"/>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027082"/>
      </p:ext>
    </p:extLst>
  </p:cSld>
  <p:clrMap bg1="lt1" tx1="dk1" bg2="lt2" tx2="dk2" accent1="accent1" accent2="accent2" accent3="accent3" accent4="accent4" accent5="accent5" accent6="accent6" hlink="hlink" folHlink="folHlink"/>
  <p:sldLayoutIdLst>
    <p:sldLayoutId id="2147484911" r:id="rId1"/>
    <p:sldLayoutId id="2147484912" r:id="rId2"/>
    <p:sldLayoutId id="2147484913" r:id="rId3"/>
    <p:sldLayoutId id="2147484914" r:id="rId4"/>
    <p:sldLayoutId id="2147484915" r:id="rId5"/>
    <p:sldLayoutId id="2147484916" r:id="rId6"/>
    <p:sldLayoutId id="2147484917" r:id="rId7"/>
    <p:sldLayoutId id="2147484918" r:id="rId8"/>
    <p:sldLayoutId id="2147484919" r:id="rId9"/>
    <p:sldLayoutId id="2147484920" r:id="rId10"/>
    <p:sldLayoutId id="2147484921" r:id="rId11"/>
    <p:sldLayoutId id="2147484922" r:id="rId12"/>
    <p:sldLayoutId id="2147484923" r:id="rId13"/>
    <p:sldLayoutId id="2147484924" r:id="rId14"/>
    <p:sldLayoutId id="2147484925" r:id="rId15"/>
    <p:sldLayoutId id="2147484926" r:id="rId16"/>
    <p:sldLayoutId id="2147484927" r:id="rId17"/>
    <p:sldLayoutId id="2147484928" r:id="rId18"/>
    <p:sldLayoutId id="2147484929" r:id="rId19"/>
    <p:sldLayoutId id="2147484930" r:id="rId20"/>
    <p:sldLayoutId id="2147484931" r:id="rId21"/>
    <p:sldLayoutId id="2147484932" r:id="rId22"/>
    <p:sldLayoutId id="2147484933" r:id="rId23"/>
    <p:sldLayoutId id="2147484934" r:id="rId24"/>
    <p:sldLayoutId id="2147484935" r:id="rId25"/>
    <p:sldLayoutId id="2147484936" r:id="rId26"/>
    <p:sldLayoutId id="2147484937" r:id="rId27"/>
    <p:sldLayoutId id="2147484938" r:id="rId28"/>
    <p:sldLayoutId id="2147484939" r:id="rId2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2048" y="2340144"/>
            <a:ext cx="11892379" cy="4360783"/>
          </a:xfrm>
          <a:prstGeom prst="rect">
            <a:avLst/>
          </a:prstGeom>
        </p:spPr>
        <p:txBody>
          <a:bodyPr vert="horz" lIns="137160" tIns="109728" rIns="137160" bIns="109728"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c"/>
          <p:cNvSpPr txBox="1"/>
          <p:nvPr userDrawn="1"/>
        </p:nvSpPr>
        <p:spPr>
          <a:xfrm>
            <a:off x="0" y="6700928"/>
            <a:ext cx="12436475" cy="301621"/>
          </a:xfrm>
          <a:prstGeom prst="rect">
            <a:avLst/>
          </a:prstGeom>
          <a:noFill/>
        </p:spPr>
        <p:txBody>
          <a:bodyPr vert="horz" rtlCol="0">
            <a:spAutoFit/>
          </a:bodyPr>
          <a:lstStyle/>
          <a:p>
            <a:pPr algn="ctr"/>
            <a:endParaRPr lang="en-US" sz="1360" b="1" i="0" u="none" baseline="0">
              <a:solidFill>
                <a:srgbClr val="3E8430"/>
              </a:solidFill>
              <a:latin typeface="arial" panose="020B0604020202020204" pitchFamily="34" charset="0"/>
            </a:endParaRPr>
          </a:p>
        </p:txBody>
      </p:sp>
      <p:cxnSp>
        <p:nvCxnSpPr>
          <p:cNvPr id="11" name="Straight Connector 10">
            <a:extLst>
              <a:ext uri="{FF2B5EF4-FFF2-40B4-BE49-F238E27FC236}">
                <a16:creationId xmlns:a16="http://schemas.microsoft.com/office/drawing/2014/main" id="{1916678A-FEEB-47B2-B923-F1375C5993DD}"/>
              </a:ext>
            </a:extLst>
          </p:cNvPr>
          <p:cNvCxnSpPr/>
          <p:nvPr userDrawn="1"/>
        </p:nvCxnSpPr>
        <p:spPr>
          <a:xfrm>
            <a:off x="5782097" y="509478"/>
            <a:ext cx="83773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Title Placeholder 11" hidden="1">
            <a:extLst>
              <a:ext uri="{FF2B5EF4-FFF2-40B4-BE49-F238E27FC236}">
                <a16:creationId xmlns:a16="http://schemas.microsoft.com/office/drawing/2014/main" id="{6A3B1925-62B1-45DF-BA97-71A911CEC6E1}"/>
              </a:ext>
            </a:extLst>
          </p:cNvPr>
          <p:cNvSpPr>
            <a:spLocks noGrp="1"/>
          </p:cNvSpPr>
          <p:nvPr>
            <p:ph type="title"/>
          </p:nvPr>
        </p:nvSpPr>
        <p:spPr>
          <a:xfrm>
            <a:off x="855008" y="373475"/>
            <a:ext cx="10726460" cy="1351411"/>
          </a:xfrm>
          <a:prstGeom prst="rect">
            <a:avLst/>
          </a:prstGeom>
        </p:spPr>
        <p:txBody>
          <a:bodyPr vert="horz" lIns="91440" tIns="45720" rIns="91440" bIns="45720" rtlCol="0" anchor="ctr">
            <a:normAutofit/>
          </a:bodyPr>
          <a:lstStyle/>
          <a:p>
            <a:endParaRPr lang="en-US"/>
          </a:p>
        </p:txBody>
      </p:sp>
      <p:pic>
        <p:nvPicPr>
          <p:cNvPr id="15" name="Picture 14">
            <a:extLst>
              <a:ext uri="{FF2B5EF4-FFF2-40B4-BE49-F238E27FC236}">
                <a16:creationId xmlns:a16="http://schemas.microsoft.com/office/drawing/2014/main" id="{164A4825-71FF-4675-993A-01A6862E061F}"/>
              </a:ext>
            </a:extLst>
          </p:cNvPr>
          <p:cNvPicPr>
            <a:picLocks noChangeAspect="1"/>
          </p:cNvPicPr>
          <p:nvPr userDrawn="1"/>
        </p:nvPicPr>
        <p:blipFill>
          <a:blip r:embed="rId12"/>
          <a:stretch>
            <a:fillRect/>
          </a:stretch>
        </p:blipFill>
        <p:spPr>
          <a:xfrm>
            <a:off x="11181169" y="6380548"/>
            <a:ext cx="1119283" cy="501600"/>
          </a:xfrm>
          <a:prstGeom prst="rect">
            <a:avLst/>
          </a:prstGeom>
        </p:spPr>
      </p:pic>
    </p:spTree>
    <p:extLst>
      <p:ext uri="{BB962C8B-B14F-4D97-AF65-F5344CB8AC3E}">
        <p14:creationId xmlns:p14="http://schemas.microsoft.com/office/powerpoint/2010/main" val="3390661912"/>
      </p:ext>
    </p:extLst>
  </p:cSld>
  <p:clrMap bg1="lt1" tx1="dk1" bg2="lt2" tx2="dk2" accent1="accent1" accent2="accent2" accent3="accent3" accent4="accent4" accent5="accent5" accent6="accent6" hlink="hlink" folHlink="folHlink"/>
  <p:sldLayoutIdLst>
    <p:sldLayoutId id="2147484941" r:id="rId1"/>
    <p:sldLayoutId id="2147484942" r:id="rId2"/>
    <p:sldLayoutId id="2147484943" r:id="rId3"/>
    <p:sldLayoutId id="2147484944" r:id="rId4"/>
    <p:sldLayoutId id="2147484945" r:id="rId5"/>
    <p:sldLayoutId id="2147484946" r:id="rId6"/>
    <p:sldLayoutId id="2147484947" r:id="rId7"/>
    <p:sldLayoutId id="2147484948" r:id="rId8"/>
    <p:sldLayoutId id="2147484949" r:id="rId9"/>
    <p:sldLayoutId id="2147484950" r:id="rId10"/>
  </p:sldLayoutIdLst>
  <p:transition>
    <p:fade/>
  </p:transition>
  <p:hf sldNum="0" hdr="0" ftr="0" dt="0"/>
  <p:txStyles>
    <p:titleStyle>
      <a:lvl1pPr algn="ctr" defTabSz="932619" rtl="0" eaLnBrk="1" latinLnBrk="0" hangingPunct="1">
        <a:lnSpc>
          <a:spcPct val="90000"/>
        </a:lnSpc>
        <a:spcBef>
          <a:spcPct val="0"/>
        </a:spcBef>
        <a:buNone/>
        <a:defRPr sz="3808" b="1" kern="1200" cap="all" baseline="0">
          <a:solidFill>
            <a:schemeClr val="tx1"/>
          </a:solidFill>
          <a:latin typeface="+mj-lt"/>
          <a:ea typeface="+mj-ea"/>
          <a:cs typeface="+mj-cs"/>
        </a:defRPr>
      </a:lvl1pPr>
    </p:titleStyle>
    <p:bodyStyle>
      <a:lvl1pPr marL="0" indent="0" algn="l" defTabSz="932619" rtl="0" eaLnBrk="1" latinLnBrk="0" hangingPunct="1">
        <a:lnSpc>
          <a:spcPct val="90000"/>
        </a:lnSpc>
        <a:spcBef>
          <a:spcPts val="612"/>
        </a:spcBef>
        <a:buFont typeface="Arial" panose="020B0604020202020204" pitchFamily="34" charset="0"/>
        <a:buNone/>
        <a:defRPr sz="3264" kern="1200">
          <a:solidFill>
            <a:schemeClr val="accent1"/>
          </a:solidFill>
          <a:latin typeface="+mj-lt"/>
          <a:ea typeface="+mn-ea"/>
          <a:cs typeface="+mn-cs"/>
        </a:defRPr>
      </a:lvl1pPr>
      <a:lvl2pPr marL="0" indent="0" algn="l" defTabSz="932619" rtl="0" eaLnBrk="1" latinLnBrk="0" hangingPunct="1">
        <a:lnSpc>
          <a:spcPct val="90000"/>
        </a:lnSpc>
        <a:spcBef>
          <a:spcPts val="612"/>
        </a:spcBef>
        <a:buFont typeface="Arial" panose="020B0604020202020204" pitchFamily="34" charset="0"/>
        <a:buNone/>
        <a:defRPr sz="1632" kern="1200">
          <a:solidFill>
            <a:schemeClr val="tx1"/>
          </a:solidFill>
          <a:latin typeface="+mn-lt"/>
          <a:ea typeface="+mn-ea"/>
          <a:cs typeface="+mn-cs"/>
        </a:defRPr>
      </a:lvl2pPr>
      <a:lvl3pPr marL="238012" indent="-233155" algn="l" defTabSz="932619" rtl="0" eaLnBrk="1" latinLnBrk="0" hangingPunct="1">
        <a:lnSpc>
          <a:spcPct val="90000"/>
        </a:lnSpc>
        <a:spcBef>
          <a:spcPts val="612"/>
        </a:spcBef>
        <a:buFont typeface="Arial" panose="020B0604020202020204" pitchFamily="34" charset="0"/>
        <a:buChar char="•"/>
        <a:defRPr sz="1632" kern="1200">
          <a:solidFill>
            <a:schemeClr val="tx1"/>
          </a:solidFill>
          <a:latin typeface="+mn-lt"/>
          <a:ea typeface="+mn-ea"/>
          <a:cs typeface="+mn-cs"/>
        </a:defRPr>
      </a:lvl3pPr>
      <a:lvl4pPr marL="466310" indent="-233155" algn="l" defTabSz="932619" rtl="0" eaLnBrk="1" latinLnBrk="0" hangingPunct="1">
        <a:lnSpc>
          <a:spcPct val="90000"/>
        </a:lnSpc>
        <a:spcBef>
          <a:spcPts val="612"/>
        </a:spcBef>
        <a:buFont typeface="Arial" panose="020B0604020202020204" pitchFamily="34" charset="0"/>
        <a:buChar char="•"/>
        <a:defRPr sz="1632" kern="1200">
          <a:solidFill>
            <a:schemeClr val="tx1"/>
          </a:solidFill>
          <a:latin typeface="+mn-lt"/>
          <a:ea typeface="+mn-ea"/>
          <a:cs typeface="+mn-cs"/>
        </a:defRPr>
      </a:lvl4pPr>
      <a:lvl5pPr marL="704322" indent="-233155" algn="l" defTabSz="932619" rtl="0" eaLnBrk="1" latinLnBrk="0" hangingPunct="1">
        <a:lnSpc>
          <a:spcPct val="90000"/>
        </a:lnSpc>
        <a:spcBef>
          <a:spcPts val="612"/>
        </a:spcBef>
        <a:buFont typeface="Arial" panose="020B0604020202020204" pitchFamily="34" charset="0"/>
        <a:buChar char="•"/>
        <a:defRPr sz="1632" kern="1200">
          <a:solidFill>
            <a:schemeClr val="tx1"/>
          </a:solidFill>
          <a:latin typeface="+mn-lt"/>
          <a:ea typeface="+mn-ea"/>
          <a:cs typeface="+mn-cs"/>
        </a:defRPr>
      </a:lvl5pPr>
      <a:lvl6pPr marL="256470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6pPr>
      <a:lvl7pPr marL="303101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7pPr>
      <a:lvl8pPr marL="349732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8pPr>
      <a:lvl9pPr marL="3963633" indent="-233155" algn="l" defTabSz="932619" rtl="0" eaLnBrk="1" latinLnBrk="0" hangingPunct="1">
        <a:lnSpc>
          <a:spcPct val="90000"/>
        </a:lnSpc>
        <a:spcBef>
          <a:spcPts val="510"/>
        </a:spcBef>
        <a:buFont typeface="Arial" panose="020B0604020202020204" pitchFamily="34" charset="0"/>
        <a:buChar char="•"/>
        <a:defRPr sz="1904" kern="1200">
          <a:solidFill>
            <a:schemeClr val="tx1"/>
          </a:solidFill>
          <a:latin typeface="+mn-lt"/>
          <a:ea typeface="+mn-ea"/>
          <a:cs typeface="+mn-cs"/>
        </a:defRPr>
      </a:lvl9pPr>
    </p:bodyStyle>
    <p:otherStyle>
      <a:defPPr>
        <a:defRPr lang="en-US"/>
      </a:defPPr>
      <a:lvl1pPr marL="0" algn="l" defTabSz="932619" rtl="0" eaLnBrk="1" latinLnBrk="0" hangingPunct="1">
        <a:defRPr sz="1904" kern="1200">
          <a:solidFill>
            <a:schemeClr val="tx1"/>
          </a:solidFill>
          <a:latin typeface="+mn-lt"/>
          <a:ea typeface="+mn-ea"/>
          <a:cs typeface="+mn-cs"/>
        </a:defRPr>
      </a:lvl1pPr>
      <a:lvl2pPr marL="466310" algn="l" defTabSz="932619" rtl="0" eaLnBrk="1" latinLnBrk="0" hangingPunct="1">
        <a:defRPr sz="1904" kern="1200">
          <a:solidFill>
            <a:schemeClr val="tx1"/>
          </a:solidFill>
          <a:latin typeface="+mn-lt"/>
          <a:ea typeface="+mn-ea"/>
          <a:cs typeface="+mn-cs"/>
        </a:defRPr>
      </a:lvl2pPr>
      <a:lvl3pPr marL="932619" algn="l" defTabSz="932619" rtl="0" eaLnBrk="1" latinLnBrk="0" hangingPunct="1">
        <a:defRPr sz="1904" kern="1200">
          <a:solidFill>
            <a:schemeClr val="tx1"/>
          </a:solidFill>
          <a:latin typeface="+mn-lt"/>
          <a:ea typeface="+mn-ea"/>
          <a:cs typeface="+mn-cs"/>
        </a:defRPr>
      </a:lvl3pPr>
      <a:lvl4pPr marL="1398929" algn="l" defTabSz="932619" rtl="0" eaLnBrk="1" latinLnBrk="0" hangingPunct="1">
        <a:defRPr sz="1904" kern="1200">
          <a:solidFill>
            <a:schemeClr val="tx1"/>
          </a:solidFill>
          <a:latin typeface="+mn-lt"/>
          <a:ea typeface="+mn-ea"/>
          <a:cs typeface="+mn-cs"/>
        </a:defRPr>
      </a:lvl4pPr>
      <a:lvl5pPr marL="1865239" algn="l" defTabSz="932619" rtl="0" eaLnBrk="1" latinLnBrk="0" hangingPunct="1">
        <a:defRPr sz="1904" kern="1200">
          <a:solidFill>
            <a:schemeClr val="tx1"/>
          </a:solidFill>
          <a:latin typeface="+mn-lt"/>
          <a:ea typeface="+mn-ea"/>
          <a:cs typeface="+mn-cs"/>
        </a:defRPr>
      </a:lvl5pPr>
      <a:lvl6pPr marL="2331549" algn="l" defTabSz="932619" rtl="0" eaLnBrk="1" latinLnBrk="0" hangingPunct="1">
        <a:defRPr sz="1904" kern="1200">
          <a:solidFill>
            <a:schemeClr val="tx1"/>
          </a:solidFill>
          <a:latin typeface="+mn-lt"/>
          <a:ea typeface="+mn-ea"/>
          <a:cs typeface="+mn-cs"/>
        </a:defRPr>
      </a:lvl6pPr>
      <a:lvl7pPr marL="2797858" algn="l" defTabSz="932619" rtl="0" eaLnBrk="1" latinLnBrk="0" hangingPunct="1">
        <a:defRPr sz="1904" kern="1200">
          <a:solidFill>
            <a:schemeClr val="tx1"/>
          </a:solidFill>
          <a:latin typeface="+mn-lt"/>
          <a:ea typeface="+mn-ea"/>
          <a:cs typeface="+mn-cs"/>
        </a:defRPr>
      </a:lvl7pPr>
      <a:lvl8pPr marL="3264168" algn="l" defTabSz="932619" rtl="0" eaLnBrk="1" latinLnBrk="0" hangingPunct="1">
        <a:defRPr sz="1904" kern="1200">
          <a:solidFill>
            <a:schemeClr val="tx1"/>
          </a:solidFill>
          <a:latin typeface="+mn-lt"/>
          <a:ea typeface="+mn-ea"/>
          <a:cs typeface="+mn-cs"/>
        </a:defRPr>
      </a:lvl8pPr>
      <a:lvl9pPr marL="3730478" algn="l" defTabSz="932619" rtl="0" eaLnBrk="1" latinLnBrk="0" hangingPunct="1">
        <a:defRPr sz="190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645"/>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7"/>
            <a:ext cx="11192828" cy="46155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0"/>
            <a:ext cx="2901844" cy="373472"/>
          </a:xfrm>
          <a:prstGeom prst="rect">
            <a:avLst/>
          </a:prstGeom>
        </p:spPr>
        <p:txBody>
          <a:bodyPr vert="horz" lIns="91440" tIns="45720" rIns="91440" bIns="45720" rtlCol="0" anchor="ctr"/>
          <a:lstStyle>
            <a:lvl1pPr algn="l">
              <a:defRPr sz="1632">
                <a:solidFill>
                  <a:schemeClr val="tx1">
                    <a:tint val="75000"/>
                  </a:schemeClr>
                </a:solidFill>
              </a:defRPr>
            </a:lvl1pPr>
          </a:lstStyle>
          <a:p>
            <a:fld id="{D088F999-7A4E-6B4F-9FED-EF75B73AD044}" type="datetimeFigureOut">
              <a:rPr lang="en-US" smtClean="0"/>
              <a:t>2/23/2020</a:t>
            </a:fld>
            <a:endParaRPr lang="en-US"/>
          </a:p>
        </p:txBody>
      </p:sp>
      <p:sp>
        <p:nvSpPr>
          <p:cNvPr id="5" name="Footer Placeholder 4"/>
          <p:cNvSpPr>
            <a:spLocks noGrp="1"/>
          </p:cNvSpPr>
          <p:nvPr>
            <p:ph type="ftr" sz="quarter" idx="3"/>
          </p:nvPr>
        </p:nvSpPr>
        <p:spPr>
          <a:xfrm>
            <a:off x="4249129" y="6482890"/>
            <a:ext cx="3938217" cy="373472"/>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3472"/>
          </a:xfrm>
          <a:prstGeom prst="rect">
            <a:avLst/>
          </a:prstGeom>
        </p:spPr>
        <p:txBody>
          <a:bodyPr vert="horz" lIns="91440" tIns="45720" rIns="91440" bIns="45720" rtlCol="0" anchor="ctr"/>
          <a:lstStyle>
            <a:lvl1pPr algn="r">
              <a:defRPr sz="1632">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276268475"/>
      </p:ext>
    </p:extLst>
  </p:cSld>
  <p:clrMap bg1="lt1" tx1="dk1" bg2="lt2" tx2="dk2" accent1="accent1" accent2="accent2" accent3="accent3" accent4="accent4" accent5="accent5" accent6="accent6" hlink="hlink" folHlink="folHlink"/>
  <p:sldLayoutIdLst>
    <p:sldLayoutId id="2147484952" r:id="rId1"/>
    <p:sldLayoutId id="2147484953" r:id="rId2"/>
    <p:sldLayoutId id="2147484954" r:id="rId3"/>
    <p:sldLayoutId id="2147484955" r:id="rId4"/>
    <p:sldLayoutId id="2147484956" r:id="rId5"/>
    <p:sldLayoutId id="2147484957" r:id="rId6"/>
    <p:sldLayoutId id="2147484958" r:id="rId7"/>
    <p:sldLayoutId id="2147484959" r:id="rId8"/>
    <p:sldLayoutId id="2147484960" r:id="rId9"/>
    <p:sldLayoutId id="2147484961" r:id="rId10"/>
    <p:sldLayoutId id="2147484962" r:id="rId11"/>
  </p:sldLayoutIdLst>
  <p:txStyles>
    <p:titleStyle>
      <a:lvl1pPr algn="ctr" defTabSz="621746" rtl="0" eaLnBrk="1" latinLnBrk="0" hangingPunct="1">
        <a:spcBef>
          <a:spcPct val="0"/>
        </a:spcBef>
        <a:buNone/>
        <a:defRPr sz="5984" kern="1200">
          <a:solidFill>
            <a:schemeClr val="tx1"/>
          </a:solidFill>
          <a:latin typeface="+mj-lt"/>
          <a:ea typeface="+mj-ea"/>
          <a:cs typeface="+mj-cs"/>
        </a:defRPr>
      </a:lvl1pPr>
    </p:titleStyle>
    <p:bodyStyle>
      <a:lvl1pPr marL="466310" indent="-466310" algn="l" defTabSz="621746" rtl="0" eaLnBrk="1" latinLnBrk="0" hangingPunct="1">
        <a:spcBef>
          <a:spcPct val="20000"/>
        </a:spcBef>
        <a:buFont typeface="Arial"/>
        <a:buChar char="•"/>
        <a:defRPr sz="4352" kern="1200">
          <a:solidFill>
            <a:schemeClr val="tx1"/>
          </a:solidFill>
          <a:latin typeface="+mn-lt"/>
          <a:ea typeface="+mn-ea"/>
          <a:cs typeface="+mn-cs"/>
        </a:defRPr>
      </a:lvl1pPr>
      <a:lvl2pPr marL="1010338" indent="-388591" algn="l" defTabSz="621746" rtl="0" eaLnBrk="1" latinLnBrk="0" hangingPunct="1">
        <a:spcBef>
          <a:spcPct val="20000"/>
        </a:spcBef>
        <a:buFont typeface="Arial"/>
        <a:buChar char="–"/>
        <a:defRPr sz="3808" kern="1200">
          <a:solidFill>
            <a:schemeClr val="tx1"/>
          </a:solidFill>
          <a:latin typeface="+mn-lt"/>
          <a:ea typeface="+mn-ea"/>
          <a:cs typeface="+mn-cs"/>
        </a:defRPr>
      </a:lvl2pPr>
      <a:lvl3pPr marL="1554366" indent="-310873" algn="l" defTabSz="621746" rtl="0" eaLnBrk="1" latinLnBrk="0" hangingPunct="1">
        <a:spcBef>
          <a:spcPct val="20000"/>
        </a:spcBef>
        <a:buFont typeface="Arial"/>
        <a:buChar char="•"/>
        <a:defRPr sz="3264" kern="1200">
          <a:solidFill>
            <a:schemeClr val="tx1"/>
          </a:solidFill>
          <a:latin typeface="+mn-lt"/>
          <a:ea typeface="+mn-ea"/>
          <a:cs typeface="+mn-cs"/>
        </a:defRPr>
      </a:lvl3pPr>
      <a:lvl4pPr marL="2176112" indent="-310873" algn="l" defTabSz="621746" rtl="0" eaLnBrk="1" latinLnBrk="0" hangingPunct="1">
        <a:spcBef>
          <a:spcPct val="20000"/>
        </a:spcBef>
        <a:buFont typeface="Arial"/>
        <a:buChar char="–"/>
        <a:defRPr sz="2720" kern="1200">
          <a:solidFill>
            <a:schemeClr val="tx1"/>
          </a:solidFill>
          <a:latin typeface="+mn-lt"/>
          <a:ea typeface="+mn-ea"/>
          <a:cs typeface="+mn-cs"/>
        </a:defRPr>
      </a:lvl4pPr>
      <a:lvl5pPr marL="2797858" indent="-310873" algn="l" defTabSz="621746" rtl="0" eaLnBrk="1" latinLnBrk="0" hangingPunct="1">
        <a:spcBef>
          <a:spcPct val="20000"/>
        </a:spcBef>
        <a:buFont typeface="Arial"/>
        <a:buChar char="»"/>
        <a:defRPr sz="2720" kern="1200">
          <a:solidFill>
            <a:schemeClr val="tx1"/>
          </a:solidFill>
          <a:latin typeface="+mn-lt"/>
          <a:ea typeface="+mn-ea"/>
          <a:cs typeface="+mn-cs"/>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824" y="280645"/>
            <a:ext cx="11192828" cy="116575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1824" y="1632057"/>
            <a:ext cx="11192828" cy="461552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1824" y="6482890"/>
            <a:ext cx="2901844" cy="373472"/>
          </a:xfrm>
          <a:prstGeom prst="rect">
            <a:avLst/>
          </a:prstGeom>
        </p:spPr>
        <p:txBody>
          <a:bodyPr vert="horz" lIns="91440" tIns="45720" rIns="91440" bIns="45720" rtlCol="0" anchor="ctr"/>
          <a:lstStyle>
            <a:lvl1pPr algn="l">
              <a:defRPr sz="1632">
                <a:solidFill>
                  <a:schemeClr val="tx1">
                    <a:tint val="75000"/>
                  </a:schemeClr>
                </a:solidFill>
              </a:defRPr>
            </a:lvl1pPr>
          </a:lstStyle>
          <a:p>
            <a:fld id="{D088F999-7A4E-6B4F-9FED-EF75B73AD044}" type="datetimeFigureOut">
              <a:rPr lang="en-US" smtClean="0"/>
              <a:t>2/23/2020</a:t>
            </a:fld>
            <a:endParaRPr lang="en-US"/>
          </a:p>
        </p:txBody>
      </p:sp>
      <p:sp>
        <p:nvSpPr>
          <p:cNvPr id="5" name="Footer Placeholder 4"/>
          <p:cNvSpPr>
            <a:spLocks noGrp="1"/>
          </p:cNvSpPr>
          <p:nvPr>
            <p:ph type="ftr" sz="quarter" idx="3"/>
          </p:nvPr>
        </p:nvSpPr>
        <p:spPr>
          <a:xfrm>
            <a:off x="4249129" y="6482890"/>
            <a:ext cx="3938217" cy="373472"/>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90"/>
            <a:ext cx="2901844" cy="373472"/>
          </a:xfrm>
          <a:prstGeom prst="rect">
            <a:avLst/>
          </a:prstGeom>
        </p:spPr>
        <p:txBody>
          <a:bodyPr vert="horz" lIns="91440" tIns="45720" rIns="91440" bIns="45720" rtlCol="0" anchor="ctr"/>
          <a:lstStyle>
            <a:lvl1pPr algn="r">
              <a:defRPr sz="1632">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250596891"/>
      </p:ext>
    </p:extLst>
  </p:cSld>
  <p:clrMap bg1="lt1" tx1="dk1" bg2="lt2" tx2="dk2" accent1="accent1" accent2="accent2" accent3="accent3" accent4="accent4" accent5="accent5" accent6="accent6" hlink="hlink" folHlink="folHlink"/>
  <p:sldLayoutIdLst>
    <p:sldLayoutId id="2147484964" r:id="rId1"/>
    <p:sldLayoutId id="2147484965" r:id="rId2"/>
    <p:sldLayoutId id="2147484966" r:id="rId3"/>
    <p:sldLayoutId id="2147484967" r:id="rId4"/>
    <p:sldLayoutId id="2147484968" r:id="rId5"/>
    <p:sldLayoutId id="2147484969" r:id="rId6"/>
    <p:sldLayoutId id="2147484970" r:id="rId7"/>
    <p:sldLayoutId id="2147484971" r:id="rId8"/>
    <p:sldLayoutId id="2147484972" r:id="rId9"/>
    <p:sldLayoutId id="2147484973" r:id="rId10"/>
    <p:sldLayoutId id="2147484974" r:id="rId11"/>
    <p:sldLayoutId id="2147484975" r:id="rId12"/>
    <p:sldLayoutId id="2147484976" r:id="rId13"/>
    <p:sldLayoutId id="2147484977" r:id="rId14"/>
    <p:sldLayoutId id="2147484978" r:id="rId15"/>
    <p:sldLayoutId id="2147484979" r:id="rId16"/>
    <p:sldLayoutId id="2147484980" r:id="rId17"/>
    <p:sldLayoutId id="2147484981" r:id="rId18"/>
  </p:sldLayoutIdLst>
  <p:txStyles>
    <p:titleStyle>
      <a:lvl1pPr algn="ctr" defTabSz="621746" rtl="0" eaLnBrk="1" latinLnBrk="0" hangingPunct="1">
        <a:spcBef>
          <a:spcPct val="0"/>
        </a:spcBef>
        <a:buNone/>
        <a:defRPr sz="5984" kern="1200">
          <a:solidFill>
            <a:schemeClr val="tx1"/>
          </a:solidFill>
          <a:latin typeface="+mj-lt"/>
          <a:ea typeface="+mj-ea"/>
          <a:cs typeface="+mj-cs"/>
        </a:defRPr>
      </a:lvl1pPr>
    </p:titleStyle>
    <p:bodyStyle>
      <a:lvl1pPr marL="466310" indent="-466310" algn="l" defTabSz="621746" rtl="0" eaLnBrk="1" latinLnBrk="0" hangingPunct="1">
        <a:spcBef>
          <a:spcPct val="20000"/>
        </a:spcBef>
        <a:buFont typeface="Arial"/>
        <a:buChar char="•"/>
        <a:defRPr sz="4352" kern="1200">
          <a:solidFill>
            <a:schemeClr val="tx1"/>
          </a:solidFill>
          <a:latin typeface="+mn-lt"/>
          <a:ea typeface="+mn-ea"/>
          <a:cs typeface="+mn-cs"/>
        </a:defRPr>
      </a:lvl1pPr>
      <a:lvl2pPr marL="1010338" indent="-388591" algn="l" defTabSz="621746" rtl="0" eaLnBrk="1" latinLnBrk="0" hangingPunct="1">
        <a:spcBef>
          <a:spcPct val="20000"/>
        </a:spcBef>
        <a:buFont typeface="Arial"/>
        <a:buChar char="–"/>
        <a:defRPr sz="3808" kern="1200">
          <a:solidFill>
            <a:schemeClr val="tx1"/>
          </a:solidFill>
          <a:latin typeface="+mn-lt"/>
          <a:ea typeface="+mn-ea"/>
          <a:cs typeface="+mn-cs"/>
        </a:defRPr>
      </a:lvl2pPr>
      <a:lvl3pPr marL="1554366" indent="-310873" algn="l" defTabSz="621746" rtl="0" eaLnBrk="1" latinLnBrk="0" hangingPunct="1">
        <a:spcBef>
          <a:spcPct val="20000"/>
        </a:spcBef>
        <a:buFont typeface="Arial"/>
        <a:buChar char="•"/>
        <a:defRPr sz="3264" kern="1200">
          <a:solidFill>
            <a:schemeClr val="tx1"/>
          </a:solidFill>
          <a:latin typeface="+mn-lt"/>
          <a:ea typeface="+mn-ea"/>
          <a:cs typeface="+mn-cs"/>
        </a:defRPr>
      </a:lvl3pPr>
      <a:lvl4pPr marL="2176112" indent="-310873" algn="l" defTabSz="621746" rtl="0" eaLnBrk="1" latinLnBrk="0" hangingPunct="1">
        <a:spcBef>
          <a:spcPct val="20000"/>
        </a:spcBef>
        <a:buFont typeface="Arial"/>
        <a:buChar char="–"/>
        <a:defRPr sz="2720" kern="1200">
          <a:solidFill>
            <a:schemeClr val="tx1"/>
          </a:solidFill>
          <a:latin typeface="+mn-lt"/>
          <a:ea typeface="+mn-ea"/>
          <a:cs typeface="+mn-cs"/>
        </a:defRPr>
      </a:lvl4pPr>
      <a:lvl5pPr marL="2797858" indent="-310873" algn="l" defTabSz="621746" rtl="0" eaLnBrk="1" latinLnBrk="0" hangingPunct="1">
        <a:spcBef>
          <a:spcPct val="20000"/>
        </a:spcBef>
        <a:buFont typeface="Arial"/>
        <a:buChar char="»"/>
        <a:defRPr sz="2720" kern="1200">
          <a:solidFill>
            <a:schemeClr val="tx1"/>
          </a:solidFill>
          <a:latin typeface="+mn-lt"/>
          <a:ea typeface="+mn-ea"/>
          <a:cs typeface="+mn-cs"/>
        </a:defRPr>
      </a:lvl5pPr>
      <a:lvl6pPr marL="3419605" indent="-310873" algn="l" defTabSz="621746" rtl="0" eaLnBrk="1" latinLnBrk="0" hangingPunct="1">
        <a:spcBef>
          <a:spcPct val="20000"/>
        </a:spcBef>
        <a:buFont typeface="Arial"/>
        <a:buChar char="•"/>
        <a:defRPr sz="2720" kern="1200">
          <a:solidFill>
            <a:schemeClr val="tx1"/>
          </a:solidFill>
          <a:latin typeface="+mn-lt"/>
          <a:ea typeface="+mn-ea"/>
          <a:cs typeface="+mn-cs"/>
        </a:defRPr>
      </a:lvl6pPr>
      <a:lvl7pPr marL="4041351" indent="-310873" algn="l" defTabSz="621746" rtl="0" eaLnBrk="1" latinLnBrk="0" hangingPunct="1">
        <a:spcBef>
          <a:spcPct val="20000"/>
        </a:spcBef>
        <a:buFont typeface="Arial"/>
        <a:buChar char="•"/>
        <a:defRPr sz="2720" kern="1200">
          <a:solidFill>
            <a:schemeClr val="tx1"/>
          </a:solidFill>
          <a:latin typeface="+mn-lt"/>
          <a:ea typeface="+mn-ea"/>
          <a:cs typeface="+mn-cs"/>
        </a:defRPr>
      </a:lvl7pPr>
      <a:lvl8pPr marL="4663097" indent="-310873" algn="l" defTabSz="621746" rtl="0" eaLnBrk="1" latinLnBrk="0" hangingPunct="1">
        <a:spcBef>
          <a:spcPct val="20000"/>
        </a:spcBef>
        <a:buFont typeface="Arial"/>
        <a:buChar char="•"/>
        <a:defRPr sz="2720" kern="1200">
          <a:solidFill>
            <a:schemeClr val="tx1"/>
          </a:solidFill>
          <a:latin typeface="+mn-lt"/>
          <a:ea typeface="+mn-ea"/>
          <a:cs typeface="+mn-cs"/>
        </a:defRPr>
      </a:lvl8pPr>
      <a:lvl9pPr marL="5284843" indent="-310873" algn="l" defTabSz="621746" rtl="0" eaLnBrk="1" latinLnBrk="0" hangingPunct="1">
        <a:spcBef>
          <a:spcPct val="20000"/>
        </a:spcBef>
        <a:buFont typeface="Arial"/>
        <a:buChar char="•"/>
        <a:defRPr sz="2720" kern="1200">
          <a:solidFill>
            <a:schemeClr val="tx1"/>
          </a:solidFill>
          <a:latin typeface="+mn-lt"/>
          <a:ea typeface="+mn-ea"/>
          <a:cs typeface="+mn-cs"/>
        </a:defRPr>
      </a:lvl9pPr>
    </p:bodyStyle>
    <p:otherStyle>
      <a:defPPr>
        <a:defRPr lang="en-US"/>
      </a:defPPr>
      <a:lvl1pPr marL="0" algn="l" defTabSz="621746" rtl="0" eaLnBrk="1" latinLnBrk="0" hangingPunct="1">
        <a:defRPr sz="2448" kern="1200">
          <a:solidFill>
            <a:schemeClr val="tx1"/>
          </a:solidFill>
          <a:latin typeface="+mn-lt"/>
          <a:ea typeface="+mn-ea"/>
          <a:cs typeface="+mn-cs"/>
        </a:defRPr>
      </a:lvl1pPr>
      <a:lvl2pPr marL="621746" algn="l" defTabSz="621746" rtl="0" eaLnBrk="1" latinLnBrk="0" hangingPunct="1">
        <a:defRPr sz="2448" kern="1200">
          <a:solidFill>
            <a:schemeClr val="tx1"/>
          </a:solidFill>
          <a:latin typeface="+mn-lt"/>
          <a:ea typeface="+mn-ea"/>
          <a:cs typeface="+mn-cs"/>
        </a:defRPr>
      </a:lvl2pPr>
      <a:lvl3pPr marL="1243493" algn="l" defTabSz="621746" rtl="0" eaLnBrk="1" latinLnBrk="0" hangingPunct="1">
        <a:defRPr sz="2448" kern="1200">
          <a:solidFill>
            <a:schemeClr val="tx1"/>
          </a:solidFill>
          <a:latin typeface="+mn-lt"/>
          <a:ea typeface="+mn-ea"/>
          <a:cs typeface="+mn-cs"/>
        </a:defRPr>
      </a:lvl3pPr>
      <a:lvl4pPr marL="1865239" algn="l" defTabSz="621746" rtl="0" eaLnBrk="1" latinLnBrk="0" hangingPunct="1">
        <a:defRPr sz="2448" kern="1200">
          <a:solidFill>
            <a:schemeClr val="tx1"/>
          </a:solidFill>
          <a:latin typeface="+mn-lt"/>
          <a:ea typeface="+mn-ea"/>
          <a:cs typeface="+mn-cs"/>
        </a:defRPr>
      </a:lvl4pPr>
      <a:lvl5pPr marL="2486985" algn="l" defTabSz="621746" rtl="0" eaLnBrk="1" latinLnBrk="0" hangingPunct="1">
        <a:defRPr sz="2448" kern="1200">
          <a:solidFill>
            <a:schemeClr val="tx1"/>
          </a:solidFill>
          <a:latin typeface="+mn-lt"/>
          <a:ea typeface="+mn-ea"/>
          <a:cs typeface="+mn-cs"/>
        </a:defRPr>
      </a:lvl5pPr>
      <a:lvl6pPr marL="3108731" algn="l" defTabSz="621746" rtl="0" eaLnBrk="1" latinLnBrk="0" hangingPunct="1">
        <a:defRPr sz="2448" kern="1200">
          <a:solidFill>
            <a:schemeClr val="tx1"/>
          </a:solidFill>
          <a:latin typeface="+mn-lt"/>
          <a:ea typeface="+mn-ea"/>
          <a:cs typeface="+mn-cs"/>
        </a:defRPr>
      </a:lvl6pPr>
      <a:lvl7pPr marL="3730478" algn="l" defTabSz="621746" rtl="0" eaLnBrk="1" latinLnBrk="0" hangingPunct="1">
        <a:defRPr sz="2448" kern="1200">
          <a:solidFill>
            <a:schemeClr val="tx1"/>
          </a:solidFill>
          <a:latin typeface="+mn-lt"/>
          <a:ea typeface="+mn-ea"/>
          <a:cs typeface="+mn-cs"/>
        </a:defRPr>
      </a:lvl7pPr>
      <a:lvl8pPr marL="4352224" algn="l" defTabSz="621746" rtl="0" eaLnBrk="1" latinLnBrk="0" hangingPunct="1">
        <a:defRPr sz="2448" kern="1200">
          <a:solidFill>
            <a:schemeClr val="tx1"/>
          </a:solidFill>
          <a:latin typeface="+mn-lt"/>
          <a:ea typeface="+mn-ea"/>
          <a:cs typeface="+mn-cs"/>
        </a:defRPr>
      </a:lvl8pPr>
      <a:lvl9pPr marL="4973970" algn="l" defTabSz="621746" rtl="0" eaLnBrk="1" latinLnBrk="0" hangingPunct="1">
        <a:defRPr sz="2448"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744163648"/>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 id="2147484542" r:id="rId16"/>
    <p:sldLayoutId id="2147484543" r:id="rId17"/>
    <p:sldLayoutId id="2147484544" r:id="rId18"/>
    <p:sldLayoutId id="2147484545" r:id="rId19"/>
    <p:sldLayoutId id="2147484546" r:id="rId20"/>
    <p:sldLayoutId id="214748454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1646148488"/>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8" r:id="rId18"/>
    <p:sldLayoutId id="2147484569" r:id="rId19"/>
    <p:sldLayoutId id="2147484570" r:id="rId20"/>
    <p:sldLayoutId id="2147484571" r:id="rId21"/>
    <p:sldLayoutId id="2147484572" r:id="rId22"/>
    <p:sldLayoutId id="2147484574" r:id="rId23"/>
    <p:sldLayoutId id="2147484575" r:id="rId24"/>
    <p:sldLayoutId id="2147484576" r:id="rId25"/>
    <p:sldLayoutId id="2147484577" r:id="rId26"/>
    <p:sldLayoutId id="2147484578" r:id="rId27"/>
    <p:sldLayoutId id="2147484626"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68439031"/>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 id="2147484592" r:id="rId11"/>
    <p:sldLayoutId id="2147484593" r:id="rId12"/>
    <p:sldLayoutId id="2147484594" r:id="rId13"/>
    <p:sldLayoutId id="2147484595" r:id="rId14"/>
    <p:sldLayoutId id="2147484596" r:id="rId15"/>
    <p:sldLayoutId id="2147484597" r:id="rId16"/>
    <p:sldLayoutId id="2147484598" r:id="rId17"/>
    <p:sldLayoutId id="2147484599" r:id="rId18"/>
    <p:sldLayoutId id="2147484600" r:id="rId19"/>
    <p:sldLayoutId id="2147484601" r:id="rId20"/>
    <p:sldLayoutId id="2147484602" r:id="rId21"/>
    <p:sldLayoutId id="2147484603" r:id="rId22"/>
    <p:sldLayoutId id="2147484604" r:id="rId23"/>
    <p:sldLayoutId id="2147484605" r:id="rId24"/>
    <p:sldLayoutId id="2147484606" r:id="rId25"/>
    <p:sldLayoutId id="2147484607" r:id="rId26"/>
    <p:sldLayoutId id="2147484608" r:id="rId27"/>
    <p:sldLayoutId id="2147484609" r:id="rId28"/>
    <p:sldLayoutId id="2147484610" r:id="rId29"/>
    <p:sldLayoutId id="2147484611" r:id="rId30"/>
    <p:sldLayoutId id="2147484612"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824" y="1632056"/>
            <a:ext cx="11192828" cy="466301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89"/>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512ED7FD-B62D-45E0-9FE6-5369AB61B87C}" type="slidenum">
              <a:rPr lang="en-US" smtClean="0"/>
              <a:t>‹#›</a:t>
            </a:fld>
            <a:endParaRPr lang="en-US"/>
          </a:p>
        </p:txBody>
      </p:sp>
      <p:sp>
        <p:nvSpPr>
          <p:cNvPr id="8" name="Title Placeholder 1"/>
          <p:cNvSpPr>
            <a:spLocks noGrp="1"/>
          </p:cNvSpPr>
          <p:nvPr>
            <p:ph type="title"/>
          </p:nvPr>
        </p:nvSpPr>
        <p:spPr>
          <a:xfrm>
            <a:off x="272048" y="118575"/>
            <a:ext cx="11892379" cy="932603"/>
          </a:xfrm>
          <a:prstGeom prst="rect">
            <a:avLst/>
          </a:prstGeom>
        </p:spPr>
        <p:txBody>
          <a:bodyPr vert="horz" lIns="137160" tIns="109728" rIns="137160" bIns="109728" rtlCol="0" anchor="ctr" anchorCtr="0">
            <a:noAutofit/>
          </a:bodyPr>
          <a:lstStyle/>
          <a:p>
            <a:r>
              <a:rPr lang="en-US"/>
              <a:t>Click to edit Master title style</a:t>
            </a:r>
          </a:p>
        </p:txBody>
      </p:sp>
    </p:spTree>
    <p:extLst>
      <p:ext uri="{BB962C8B-B14F-4D97-AF65-F5344CB8AC3E}">
        <p14:creationId xmlns:p14="http://schemas.microsoft.com/office/powerpoint/2010/main" val="351498843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Lst>
  <p:transition>
    <p:fade/>
  </p:transition>
  <p:txStyles>
    <p:titleStyle>
      <a:lvl1pPr algn="l" defTabSz="1243463" rtl="0" eaLnBrk="1" latinLnBrk="0" hangingPunct="1">
        <a:spcBef>
          <a:spcPct val="0"/>
        </a:spcBef>
        <a:buNone/>
        <a:defRPr lang="en-US" sz="5440" b="1" kern="1200" dirty="0">
          <a:solidFill>
            <a:schemeClr val="tx2"/>
          </a:solidFill>
          <a:latin typeface="+mj-lt"/>
          <a:ea typeface="+mj-ea"/>
          <a:cs typeface="+mj-cs"/>
        </a:defRPr>
      </a:lvl1pPr>
    </p:titleStyle>
    <p:bodyStyle>
      <a:lvl1pPr marL="466299" indent="-466299" algn="l" defTabSz="1243463" rtl="0" eaLnBrk="1" latinLnBrk="0" hangingPunct="1">
        <a:spcBef>
          <a:spcPct val="20000"/>
        </a:spcBef>
        <a:buFont typeface="Arial" pitchFamily="34" charset="0"/>
        <a:buChar char="•"/>
        <a:defRPr sz="3264" kern="1200">
          <a:solidFill>
            <a:schemeClr val="tx1">
              <a:lumMod val="75000"/>
              <a:lumOff val="25000"/>
            </a:schemeClr>
          </a:solidFill>
          <a:latin typeface="+mj-lt"/>
          <a:ea typeface="+mn-ea"/>
          <a:cs typeface="+mn-cs"/>
        </a:defRPr>
      </a:lvl1pPr>
      <a:lvl2pPr marL="1010312" indent="-388582" algn="l" defTabSz="1243463" rtl="0" eaLnBrk="1" latinLnBrk="0" hangingPunct="1">
        <a:spcBef>
          <a:spcPct val="20000"/>
        </a:spcBef>
        <a:buFont typeface="Arial" pitchFamily="34" charset="0"/>
        <a:buChar char="–"/>
        <a:defRPr sz="2720" kern="1200">
          <a:solidFill>
            <a:schemeClr val="tx1">
              <a:lumMod val="75000"/>
              <a:lumOff val="25000"/>
            </a:schemeClr>
          </a:solidFill>
          <a:latin typeface="+mj-lt"/>
          <a:ea typeface="+mn-ea"/>
          <a:cs typeface="+mn-cs"/>
        </a:defRPr>
      </a:lvl2pPr>
      <a:lvl3pPr marL="1554328" indent="-310865" algn="l" defTabSz="1243463" rtl="0" eaLnBrk="1" latinLnBrk="0" hangingPunct="1">
        <a:spcBef>
          <a:spcPct val="20000"/>
        </a:spcBef>
        <a:buFont typeface="Arial" pitchFamily="34" charset="0"/>
        <a:buChar char="•"/>
        <a:defRPr sz="2448" kern="1200">
          <a:solidFill>
            <a:schemeClr val="tx1">
              <a:lumMod val="75000"/>
              <a:lumOff val="25000"/>
            </a:schemeClr>
          </a:solidFill>
          <a:latin typeface="+mj-lt"/>
          <a:ea typeface="+mn-ea"/>
          <a:cs typeface="+mn-cs"/>
        </a:defRPr>
      </a:lvl3pPr>
      <a:lvl4pPr marL="2176058" indent="-310865" algn="l" defTabSz="1243463" rtl="0" eaLnBrk="1" latinLnBrk="0" hangingPunct="1">
        <a:spcBef>
          <a:spcPct val="20000"/>
        </a:spcBef>
        <a:buFont typeface="Arial" pitchFamily="34" charset="0"/>
        <a:buChar char="–"/>
        <a:defRPr sz="2176" kern="1200">
          <a:solidFill>
            <a:schemeClr val="tx1">
              <a:lumMod val="75000"/>
              <a:lumOff val="25000"/>
            </a:schemeClr>
          </a:solidFill>
          <a:latin typeface="+mj-lt"/>
          <a:ea typeface="+mn-ea"/>
          <a:cs typeface="+mn-cs"/>
        </a:defRPr>
      </a:lvl4pPr>
      <a:lvl5pPr marL="2797788" indent="-310865" algn="l" defTabSz="1243463" rtl="0" eaLnBrk="1" latinLnBrk="0" hangingPunct="1">
        <a:spcBef>
          <a:spcPct val="20000"/>
        </a:spcBef>
        <a:buFont typeface="Arial" pitchFamily="34" charset="0"/>
        <a:buChar char="»"/>
        <a:defRPr sz="2176" kern="1200">
          <a:solidFill>
            <a:schemeClr val="tx1">
              <a:lumMod val="75000"/>
              <a:lumOff val="25000"/>
            </a:schemeClr>
          </a:solidFill>
          <a:latin typeface="+mj-lt"/>
          <a:ea typeface="+mn-ea"/>
          <a:cs typeface="+mn-cs"/>
        </a:defRPr>
      </a:lvl5pPr>
      <a:lvl6pPr marL="3419519"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250"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982"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711"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63" rtl="0" eaLnBrk="1" latinLnBrk="0" hangingPunct="1">
        <a:defRPr sz="2448" kern="1200">
          <a:solidFill>
            <a:schemeClr val="tx1"/>
          </a:solidFill>
          <a:latin typeface="+mn-lt"/>
          <a:ea typeface="+mn-ea"/>
          <a:cs typeface="+mn-cs"/>
        </a:defRPr>
      </a:lvl1pPr>
      <a:lvl2pPr marL="621731" algn="l" defTabSz="1243463" rtl="0" eaLnBrk="1" latinLnBrk="0" hangingPunct="1">
        <a:defRPr sz="2448" kern="1200">
          <a:solidFill>
            <a:schemeClr val="tx1"/>
          </a:solidFill>
          <a:latin typeface="+mn-lt"/>
          <a:ea typeface="+mn-ea"/>
          <a:cs typeface="+mn-cs"/>
        </a:defRPr>
      </a:lvl2pPr>
      <a:lvl3pPr marL="1243463" algn="l" defTabSz="1243463" rtl="0" eaLnBrk="1" latinLnBrk="0" hangingPunct="1">
        <a:defRPr sz="2448" kern="1200">
          <a:solidFill>
            <a:schemeClr val="tx1"/>
          </a:solidFill>
          <a:latin typeface="+mn-lt"/>
          <a:ea typeface="+mn-ea"/>
          <a:cs typeface="+mn-cs"/>
        </a:defRPr>
      </a:lvl3pPr>
      <a:lvl4pPr marL="1865193" algn="l" defTabSz="1243463" rtl="0" eaLnBrk="1" latinLnBrk="0" hangingPunct="1">
        <a:defRPr sz="2448" kern="1200">
          <a:solidFill>
            <a:schemeClr val="tx1"/>
          </a:solidFill>
          <a:latin typeface="+mn-lt"/>
          <a:ea typeface="+mn-ea"/>
          <a:cs typeface="+mn-cs"/>
        </a:defRPr>
      </a:lvl4pPr>
      <a:lvl5pPr marL="2486923" algn="l" defTabSz="1243463" rtl="0" eaLnBrk="1" latinLnBrk="0" hangingPunct="1">
        <a:defRPr sz="2448" kern="1200">
          <a:solidFill>
            <a:schemeClr val="tx1"/>
          </a:solidFill>
          <a:latin typeface="+mn-lt"/>
          <a:ea typeface="+mn-ea"/>
          <a:cs typeface="+mn-cs"/>
        </a:defRPr>
      </a:lvl5pPr>
      <a:lvl6pPr marL="3108654" algn="l" defTabSz="1243463" rtl="0" eaLnBrk="1" latinLnBrk="0" hangingPunct="1">
        <a:defRPr sz="2448" kern="1200">
          <a:solidFill>
            <a:schemeClr val="tx1"/>
          </a:solidFill>
          <a:latin typeface="+mn-lt"/>
          <a:ea typeface="+mn-ea"/>
          <a:cs typeface="+mn-cs"/>
        </a:defRPr>
      </a:lvl6pPr>
      <a:lvl7pPr marL="3730385" algn="l" defTabSz="1243463" rtl="0" eaLnBrk="1" latinLnBrk="0" hangingPunct="1">
        <a:defRPr sz="2448" kern="1200">
          <a:solidFill>
            <a:schemeClr val="tx1"/>
          </a:solidFill>
          <a:latin typeface="+mn-lt"/>
          <a:ea typeface="+mn-ea"/>
          <a:cs typeface="+mn-cs"/>
        </a:defRPr>
      </a:lvl7pPr>
      <a:lvl8pPr marL="4352115" algn="l" defTabSz="1243463" rtl="0" eaLnBrk="1" latinLnBrk="0" hangingPunct="1">
        <a:defRPr sz="2448" kern="1200">
          <a:solidFill>
            <a:schemeClr val="tx1"/>
          </a:solidFill>
          <a:latin typeface="+mn-lt"/>
          <a:ea typeface="+mn-ea"/>
          <a:cs typeface="+mn-cs"/>
        </a:defRPr>
      </a:lvl8pPr>
      <a:lvl9pPr marL="4973846" algn="l" defTabSz="1243463" rtl="0" eaLnBrk="1" latinLnBrk="0" hangingPunct="1">
        <a:defRPr sz="244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8278212"/>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 id="2147484652" r:id="rId24"/>
    <p:sldLayoutId id="2147484653" r:id="rId25"/>
    <p:sldLayoutId id="2147484654" r:id="rId26"/>
    <p:sldLayoutId id="2147484655"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60"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6" y="1464083"/>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9094800"/>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Lst>
  <p:transition>
    <p:fade/>
  </p:transition>
  <p:hf sldNum="0" hdr="0" ftr="0" dt="0"/>
  <p:txStyles>
    <p:titleStyle>
      <a:lvl1pPr algn="l" defTabSz="951018" rtl="0" eaLnBrk="1" latinLnBrk="0" hangingPunct="1">
        <a:lnSpc>
          <a:spcPct val="100000"/>
        </a:lnSpc>
        <a:spcBef>
          <a:spcPct val="0"/>
        </a:spcBef>
        <a:buNone/>
        <a:defRPr lang="en-US" sz="3671"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7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5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9" kern="1200" spc="0" baseline="0">
          <a:gradFill>
            <a:gsLst>
              <a:gs pos="1250">
                <a:schemeClr val="tx1"/>
              </a:gs>
              <a:gs pos="100000">
                <a:schemeClr val="tx1"/>
              </a:gs>
            </a:gsLst>
            <a:lin ang="5400000" scaled="0"/>
          </a:gradFill>
          <a:latin typeface="+mn-lt"/>
          <a:ea typeface="+mn-ea"/>
          <a:cs typeface="+mn-cs"/>
        </a:defRPr>
      </a:lvl2pPr>
      <a:lvl3pPr marL="670103" marR="0" indent="-203944"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80" marR="0" indent="-184521"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001" marR="0" indent="-171573"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29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90810"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56631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404182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51018" rtl="0" eaLnBrk="1" latinLnBrk="0" hangingPunct="1">
        <a:defRPr sz="1835" kern="1200">
          <a:solidFill>
            <a:schemeClr val="tx1"/>
          </a:solidFill>
          <a:latin typeface="+mn-lt"/>
          <a:ea typeface="+mn-ea"/>
          <a:cs typeface="+mn-cs"/>
        </a:defRPr>
      </a:lvl1pPr>
      <a:lvl2pPr marL="475509" algn="l" defTabSz="951018" rtl="0" eaLnBrk="1" latinLnBrk="0" hangingPunct="1">
        <a:defRPr sz="1835" kern="1200">
          <a:solidFill>
            <a:schemeClr val="tx1"/>
          </a:solidFill>
          <a:latin typeface="+mn-lt"/>
          <a:ea typeface="+mn-ea"/>
          <a:cs typeface="+mn-cs"/>
        </a:defRPr>
      </a:lvl2pPr>
      <a:lvl3pPr marL="951018" algn="l" defTabSz="951018" rtl="0" eaLnBrk="1" latinLnBrk="0" hangingPunct="1">
        <a:defRPr sz="1835" kern="1200">
          <a:solidFill>
            <a:schemeClr val="tx1"/>
          </a:solidFill>
          <a:latin typeface="+mn-lt"/>
          <a:ea typeface="+mn-ea"/>
          <a:cs typeface="+mn-cs"/>
        </a:defRPr>
      </a:lvl3pPr>
      <a:lvl4pPr marL="1426527" algn="l" defTabSz="951018" rtl="0" eaLnBrk="1" latinLnBrk="0" hangingPunct="1">
        <a:defRPr sz="1835" kern="1200">
          <a:solidFill>
            <a:schemeClr val="tx1"/>
          </a:solidFill>
          <a:latin typeface="+mn-lt"/>
          <a:ea typeface="+mn-ea"/>
          <a:cs typeface="+mn-cs"/>
        </a:defRPr>
      </a:lvl4pPr>
      <a:lvl5pPr marL="1902036" algn="l" defTabSz="951018" rtl="0" eaLnBrk="1" latinLnBrk="0" hangingPunct="1">
        <a:defRPr sz="1835" kern="1200">
          <a:solidFill>
            <a:schemeClr val="tx1"/>
          </a:solidFill>
          <a:latin typeface="+mn-lt"/>
          <a:ea typeface="+mn-ea"/>
          <a:cs typeface="+mn-cs"/>
        </a:defRPr>
      </a:lvl5pPr>
      <a:lvl6pPr marL="2377546" algn="l" defTabSz="951018" rtl="0" eaLnBrk="1" latinLnBrk="0" hangingPunct="1">
        <a:defRPr sz="1835" kern="1200">
          <a:solidFill>
            <a:schemeClr val="tx1"/>
          </a:solidFill>
          <a:latin typeface="+mn-lt"/>
          <a:ea typeface="+mn-ea"/>
          <a:cs typeface="+mn-cs"/>
        </a:defRPr>
      </a:lvl6pPr>
      <a:lvl7pPr marL="2853055" algn="l" defTabSz="951018" rtl="0" eaLnBrk="1" latinLnBrk="0" hangingPunct="1">
        <a:defRPr sz="1835" kern="1200">
          <a:solidFill>
            <a:schemeClr val="tx1"/>
          </a:solidFill>
          <a:latin typeface="+mn-lt"/>
          <a:ea typeface="+mn-ea"/>
          <a:cs typeface="+mn-cs"/>
        </a:defRPr>
      </a:lvl7pPr>
      <a:lvl8pPr marL="3328564" algn="l" defTabSz="951018" rtl="0" eaLnBrk="1" latinLnBrk="0" hangingPunct="1">
        <a:defRPr sz="1835" kern="1200">
          <a:solidFill>
            <a:schemeClr val="tx1"/>
          </a:solidFill>
          <a:latin typeface="+mn-lt"/>
          <a:ea typeface="+mn-ea"/>
          <a:cs typeface="+mn-cs"/>
        </a:defRPr>
      </a:lvl8pPr>
      <a:lvl9pPr marL="3804074" algn="l" defTabSz="951018"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96746060"/>
      </p:ext>
    </p:extLst>
  </p:cSld>
  <p:clrMap bg1="lt1" tx1="dk1" bg2="lt2" tx2="dk2" accent1="accent1" accent2="accent2" accent3="accent3" accent4="accent4" accent5="accent5" accent6="accent6" hlink="hlink" folHlink="folHlink"/>
  <p:sldLayoutIdLst>
    <p:sldLayoutId id="2147484682" r:id="rId1"/>
    <p:sldLayoutId id="2147484683" r:id="rId2"/>
    <p:sldLayoutId id="2147484684" r:id="rId3"/>
    <p:sldLayoutId id="2147484685" r:id="rId4"/>
    <p:sldLayoutId id="2147484686" r:id="rId5"/>
    <p:sldLayoutId id="2147484687" r:id="rId6"/>
    <p:sldLayoutId id="2147484688" r:id="rId7"/>
    <p:sldLayoutId id="2147484689" r:id="rId8"/>
    <p:sldLayoutId id="2147484690" r:id="rId9"/>
    <p:sldLayoutId id="2147484691" r:id="rId10"/>
    <p:sldLayoutId id="2147484692" r:id="rId11"/>
    <p:sldLayoutId id="2147484693" r:id="rId12"/>
    <p:sldLayoutId id="2147484694" r:id="rId13"/>
    <p:sldLayoutId id="2147484695" r:id="rId14"/>
    <p:sldLayoutId id="2147484696" r:id="rId15"/>
    <p:sldLayoutId id="2147484697" r:id="rId16"/>
    <p:sldLayoutId id="2147484698" r:id="rId17"/>
    <p:sldLayoutId id="2147484699" r:id="rId18"/>
    <p:sldLayoutId id="2147484700" r:id="rId19"/>
    <p:sldLayoutId id="2147484701" r:id="rId20"/>
    <p:sldLayoutId id="2147484702" r:id="rId21"/>
    <p:sldLayoutId id="2147484703" r:id="rId22"/>
    <p:sldLayoutId id="2147484704" r:id="rId23"/>
    <p:sldLayoutId id="2147484705" r:id="rId24"/>
    <p:sldLayoutId id="2147484706" r:id="rId25"/>
    <p:sldLayoutId id="2147484707" r:id="rId26"/>
    <p:sldLayoutId id="2147484708" r:id="rId27"/>
    <p:sldLayoutId id="214748470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xml"/><Relationship Id="rId1" Type="http://schemas.openxmlformats.org/officeDocument/2006/relationships/slideLayout" Target="../slideLayouts/slideLayout43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6.xml"/></Relationships>
</file>

<file path=ppt/slides/_rels/slide11.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1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8.png"/></Relationships>
</file>

<file path=ppt/slides/_rels/slide15.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41.emf"/><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3.png"/></Relationships>
</file>

<file path=ppt/slides/_rels/slide17.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8.xml"/></Relationships>
</file>

<file path=ppt/slides/_rels/slide1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45.png"/></Relationships>
</file>

<file path=ppt/slides/_rels/slide2.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pn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png"/><Relationship Id="rId2" Type="http://schemas.openxmlformats.org/officeDocument/2006/relationships/notesSlide" Target="../notesSlides/notesSlide2.xml"/><Relationship Id="rId1" Type="http://schemas.openxmlformats.org/officeDocument/2006/relationships/slideLayout" Target="../slideLayouts/slideLayout292.xml"/><Relationship Id="rId6" Type="http://schemas.openxmlformats.org/officeDocument/2006/relationships/image" Target="../media/image77.png"/><Relationship Id="rId11" Type="http://schemas.openxmlformats.org/officeDocument/2006/relationships/image" Target="../media/image82.jpg"/><Relationship Id="rId5" Type="http://schemas.openxmlformats.org/officeDocument/2006/relationships/image" Target="../media/image76.png"/><Relationship Id="rId10" Type="http://schemas.openxmlformats.org/officeDocument/2006/relationships/image" Target="../media/image81.jp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6.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155.png"/><Relationship Id="rId4" Type="http://schemas.openxmlformats.org/officeDocument/2006/relationships/image" Target="../media/image154.png"/></Relationships>
</file>

<file path=ppt/slides/_rels/slide2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29.xml"/></Relationships>
</file>

<file path=ppt/slides/_rels/slide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31.xml"/><Relationship Id="rId4" Type="http://schemas.openxmlformats.org/officeDocument/2006/relationships/image" Target="../media/image8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2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29.xml"/></Relationships>
</file>

<file path=ppt/slides/_rels/slide33.xml.rels><?xml version="1.0" encoding="UTF-8" standalone="yes"?>
<Relationships xmlns="http://schemas.openxmlformats.org/package/2006/relationships"><Relationship Id="rId3" Type="http://schemas.openxmlformats.org/officeDocument/2006/relationships/image" Target="../media/image157.jp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160.png"/></Relationships>
</file>

<file path=ppt/slides/_rels/slide37.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36.xml"/><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0.xml"/></Relationships>
</file>

<file path=ppt/slides/_rels/slide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8.xml"/><Relationship Id="rId1" Type="http://schemas.openxmlformats.org/officeDocument/2006/relationships/slideLayout" Target="../slideLayouts/slideLayout123.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65.png"/></Relationships>
</file>

<file path=ppt/slides/_rels/slide4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86.xml"/></Relationships>
</file>

<file path=ppt/slides/_rels/slide48.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86.xml"/></Relationships>
</file>

<file path=ppt/slides/_rels/slide4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86.xml"/></Relationships>
</file>

<file path=ppt/slides/_rels/slide5.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4.sv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26.png"/><Relationship Id="rId7" Type="http://schemas.openxmlformats.org/officeDocument/2006/relationships/image" Target="../media/image93.png"/><Relationship Id="rId2" Type="http://schemas.openxmlformats.org/officeDocument/2006/relationships/notesSlide" Target="../notesSlides/notesSlide4.xml"/><Relationship Id="rId16" Type="http://schemas.openxmlformats.org/officeDocument/2006/relationships/image" Target="../media/image101.jpg"/><Relationship Id="rId20" Type="http://schemas.openxmlformats.org/officeDocument/2006/relationships/image" Target="../media/image105.png"/><Relationship Id="rId29" Type="http://schemas.openxmlformats.org/officeDocument/2006/relationships/image" Target="../media/image114.jpg"/><Relationship Id="rId41" Type="http://schemas.microsoft.com/office/2007/relationships/hdphoto" Target="../media/hdphoto3.wdp"/><Relationship Id="rId1" Type="http://schemas.openxmlformats.org/officeDocument/2006/relationships/slideLayout" Target="../slideLayouts/slideLayout89.xml"/><Relationship Id="rId6" Type="http://schemas.openxmlformats.org/officeDocument/2006/relationships/image" Target="../media/image92.png"/><Relationship Id="rId11" Type="http://schemas.openxmlformats.org/officeDocument/2006/relationships/image" Target="../media/image96.png"/><Relationship Id="rId24" Type="http://schemas.openxmlformats.org/officeDocument/2006/relationships/image" Target="../media/image109.jpg"/><Relationship Id="rId32" Type="http://schemas.openxmlformats.org/officeDocument/2006/relationships/image" Target="../media/image117.png"/><Relationship Id="rId37" Type="http://schemas.openxmlformats.org/officeDocument/2006/relationships/image" Target="../media/image122.png"/><Relationship Id="rId40" Type="http://schemas.openxmlformats.org/officeDocument/2006/relationships/image" Target="../media/image125.png"/><Relationship Id="rId5" Type="http://schemas.openxmlformats.org/officeDocument/2006/relationships/image" Target="../media/image91.png"/><Relationship Id="rId15" Type="http://schemas.openxmlformats.org/officeDocument/2006/relationships/image" Target="../media/image100.jpg"/><Relationship Id="rId23" Type="http://schemas.openxmlformats.org/officeDocument/2006/relationships/image" Target="../media/image108.jpg"/><Relationship Id="rId28" Type="http://schemas.openxmlformats.org/officeDocument/2006/relationships/image" Target="../media/image113.jpg"/><Relationship Id="rId36" Type="http://schemas.openxmlformats.org/officeDocument/2006/relationships/image" Target="../media/image121.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 Type="http://schemas.openxmlformats.org/officeDocument/2006/relationships/image" Target="../media/image90.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27.jpg"/><Relationship Id="rId8" Type="http://schemas.microsoft.com/office/2007/relationships/hdphoto" Target="../media/hdphoto2.wdp"/><Relationship Id="rId3" Type="http://schemas.openxmlformats.org/officeDocument/2006/relationships/image" Target="../media/image89.png"/><Relationship Id="rId12" Type="http://schemas.openxmlformats.org/officeDocument/2006/relationships/image" Target="../media/image97.jp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png"/></Relationships>
</file>

<file path=ppt/slides/_rels/slide5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6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blogs.msdn.com/cfs-file.ashx/__key/communityserver-blogs-components-weblogfiles/00-00-00-36-52-metablogapi/8765.image_5F00_41AFD667.png"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72.png"/></Relationships>
</file>

<file path=ppt/slides/_rels/slide5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6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6.xml"/></Relationships>
</file>

<file path=ppt/slides/_rels/slide61.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7.png"/><Relationship Id="rId4" Type="http://schemas.openxmlformats.org/officeDocument/2006/relationships/image" Target="../media/image176.png"/></Relationships>
</file>

<file path=ppt/slides/_rels/slide6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53.xml"/><Relationship Id="rId1" Type="http://schemas.openxmlformats.org/officeDocument/2006/relationships/slideLayout" Target="../slideLayouts/slideLayout319.xml"/></Relationships>
</file>

<file path=ppt/slides/_rels/slide6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56.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azure/devops/release-notes/index"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6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58.xml"/><Relationship Id="rId1" Type="http://schemas.openxmlformats.org/officeDocument/2006/relationships/slideLayout" Target="../slideLayouts/slideLayout195.xml"/><Relationship Id="rId6" Type="http://schemas.openxmlformats.org/officeDocument/2006/relationships/hyperlink" Target="https://www.linkedin.com/in/aaronkowall/" TargetMode="External"/><Relationship Id="rId5" Type="http://schemas.openxmlformats.org/officeDocument/2006/relationships/image" Target="../media/image183.png"/><Relationship Id="rId4" Type="http://schemas.openxmlformats.org/officeDocument/2006/relationships/image" Target="../media/image182.png"/></Relationships>
</file>

<file path=ppt/slides/_rels/slide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0.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2.jp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465.xml"/><Relationship Id="rId6" Type="http://schemas.openxmlformats.org/officeDocument/2006/relationships/image" Target="../media/image77.png"/><Relationship Id="rId11" Type="http://schemas.openxmlformats.org/officeDocument/2006/relationships/image" Target="../media/image84.png"/><Relationship Id="rId5" Type="http://schemas.openxmlformats.org/officeDocument/2006/relationships/image" Target="../media/image76.png"/><Relationship Id="rId10" Type="http://schemas.openxmlformats.org/officeDocument/2006/relationships/image" Target="../media/image81.jpg"/><Relationship Id="rId4" Type="http://schemas.openxmlformats.org/officeDocument/2006/relationships/image" Target="../media/image75.png"/><Relationship Id="rId9" Type="http://schemas.openxmlformats.org/officeDocument/2006/relationships/image" Target="../media/image80.png"/></Relationships>
</file>

<file path=ppt/slides/_rels/slide71.xml.rels><?xml version="1.0" encoding="UTF-8" standalone="yes"?>
<Relationships xmlns="http://schemas.openxmlformats.org/package/2006/relationships"><Relationship Id="rId3" Type="http://schemas.openxmlformats.org/officeDocument/2006/relationships/hyperlink" Target="mailto:mickey.gousset@microsoft.com" TargetMode="External"/><Relationship Id="rId2" Type="http://schemas.openxmlformats.org/officeDocument/2006/relationships/notesSlide" Target="../notesSlides/notesSlide60.xml"/><Relationship Id="rId1" Type="http://schemas.openxmlformats.org/officeDocument/2006/relationships/slideLayout" Target="../slideLayouts/slideLayout466.xml"/><Relationship Id="rId5" Type="http://schemas.openxmlformats.org/officeDocument/2006/relationships/image" Target="../media/image184.jpeg"/><Relationship Id="rId4" Type="http://schemas.openxmlformats.org/officeDocument/2006/relationships/hyperlink" Target="https://youtube.com/mickeygousse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16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5471291" y="3497262"/>
            <a:ext cx="5422916" cy="1761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6845" tIns="58423" rIns="116845" bIns="58423"/>
          <a:lstStyle/>
          <a:p>
            <a:pPr algn="r" defTabSz="1243493">
              <a:defRPr/>
            </a:pPr>
            <a:r>
              <a:rPr lang="en-US" sz="4352" b="1" dirty="0">
                <a:solidFill>
                  <a:prstClr val="white">
                    <a:lumMod val="95000"/>
                  </a:prstClr>
                </a:solidFill>
                <a:latin typeface="Arial" charset="0"/>
              </a:rPr>
              <a:t>Mickey Gousset</a:t>
            </a:r>
            <a:endParaRPr lang="en-US" sz="3808" b="1" dirty="0">
              <a:solidFill>
                <a:prstClr val="white">
                  <a:lumMod val="95000"/>
                </a:prstClr>
              </a:solidFill>
              <a:latin typeface="Arial" charset="0"/>
            </a:endParaRPr>
          </a:p>
          <a:p>
            <a:pPr algn="r" defTabSz="1243493">
              <a:defRPr/>
            </a:pPr>
            <a:r>
              <a:rPr lang="en-US" sz="3264" b="1" dirty="0">
                <a:solidFill>
                  <a:prstClr val="white">
                    <a:lumMod val="95000"/>
                  </a:prstClr>
                </a:solidFill>
                <a:latin typeface="Arial" charset="0"/>
              </a:rPr>
              <a:t>DevOps Architect</a:t>
            </a:r>
          </a:p>
          <a:p>
            <a:pPr algn="r" defTabSz="1243493">
              <a:defRPr/>
            </a:pPr>
            <a:r>
              <a:rPr lang="en-US" sz="3264" b="1" dirty="0">
                <a:solidFill>
                  <a:prstClr val="white">
                    <a:lumMod val="95000"/>
                  </a:prstClr>
                </a:solidFill>
                <a:latin typeface="Arial" charset="0"/>
              </a:rPr>
              <a:t>Microsoft</a:t>
            </a:r>
          </a:p>
          <a:p>
            <a:pPr defTabSz="1243493">
              <a:defRPr/>
            </a:pPr>
            <a:endParaRPr lang="en-US" sz="2448" b="1" dirty="0">
              <a:solidFill>
                <a:srgbClr val="1F497D"/>
              </a:solidFill>
              <a:latin typeface="Arial" charset="0"/>
            </a:endParaRPr>
          </a:p>
          <a:p>
            <a:pPr defTabSz="1243493">
              <a:defRPr/>
            </a:pPr>
            <a:endParaRPr lang="en-US" sz="1904" dirty="0">
              <a:solidFill>
                <a:srgbClr val="1F497D"/>
              </a:solidFill>
              <a:latin typeface="Times New Roman" pitchFamily="28" charset="0"/>
            </a:endParaRPr>
          </a:p>
        </p:txBody>
      </p:sp>
      <p:sp>
        <p:nvSpPr>
          <p:cNvPr id="7" name="Text Box 7"/>
          <p:cNvSpPr txBox="1">
            <a:spLocks noChangeArrowheads="1"/>
          </p:cNvSpPr>
          <p:nvPr/>
        </p:nvSpPr>
        <p:spPr bwMode="auto">
          <a:xfrm>
            <a:off x="5998042" y="5416142"/>
            <a:ext cx="4986835" cy="84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defTabSz="1243493"/>
            <a:r>
              <a:rPr lang="en-US" sz="2720" dirty="0">
                <a:solidFill>
                  <a:prstClr val="white">
                    <a:lumMod val="95000"/>
                  </a:prstClr>
                </a:solidFill>
                <a:latin typeface="Arial" charset="0"/>
              </a:rPr>
              <a:t>Level: Introductory</a:t>
            </a:r>
          </a:p>
          <a:p>
            <a:pPr algn="r" defTabSz="1243493"/>
            <a:endParaRPr lang="en-US" sz="2176" b="1" dirty="0">
              <a:solidFill>
                <a:srgbClr val="4F81BD"/>
              </a:solidFill>
              <a:latin typeface="Arial" charset="0"/>
            </a:endParaRPr>
          </a:p>
        </p:txBody>
      </p:sp>
      <p:sp>
        <p:nvSpPr>
          <p:cNvPr id="8" name="Rectangle 3"/>
          <p:cNvSpPr txBox="1">
            <a:spLocks noChangeArrowheads="1"/>
          </p:cNvSpPr>
          <p:nvPr/>
        </p:nvSpPr>
        <p:spPr bwMode="auto">
          <a:xfrm>
            <a:off x="518995" y="1752949"/>
            <a:ext cx="10362259" cy="153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122904" tIns="60444" rIns="122904" bIns="60444"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defTabSz="1219746">
              <a:lnSpc>
                <a:spcPct val="80000"/>
              </a:lnSpc>
              <a:defRPr/>
            </a:pPr>
            <a:r>
              <a:rPr lang="en-US" sz="5984" b="1" dirty="0">
                <a:solidFill>
                  <a:srgbClr val="FFC000"/>
                </a:solidFill>
                <a:effectLst/>
              </a:rPr>
              <a:t>T03 Build a DevOps Culture: Microsoft's Journey to Adopt an Agile Mindset and DevOps</a:t>
            </a:r>
            <a:endParaRPr lang="en-US" sz="5984" b="1" dirty="0">
              <a:solidFill>
                <a:srgbClr val="FFC000"/>
              </a:solidFill>
              <a:effectLst/>
              <a:latin typeface="Calibri"/>
            </a:endParaRP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586943"/>
            <a:ext cx="11533187" cy="423962"/>
          </a:xfrm>
        </p:spPr>
        <p:txBody>
          <a:bodyPr/>
          <a:lstStyle/>
          <a:p>
            <a:r>
              <a:rPr lang="en-US"/>
              <a:t>DevOps inside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75757A"/>
                </a:solidFill>
                <a:effectLst/>
                <a:uLnTx/>
                <a:uFillTx/>
                <a:latin typeface="Segoe UI"/>
                <a:ea typeface="+mn-ea"/>
                <a:cs typeface="+mn-cs"/>
              </a:rPr>
              <a:t>Data: Internal Microsoft engineering system activity, Sept 2019</a:t>
            </a:r>
            <a:endParaRPr kumimoji="0" lang="en-US" sz="1050" b="0" i="0" u="none" strike="noStrike" kern="1200" cap="none" spc="0" normalizeH="0" baseline="0" noProof="0">
              <a:ln>
                <a:noFill/>
              </a:ln>
              <a:solidFill>
                <a:srgbClr val="75757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tx2">
              <a:lumMod val="60000"/>
              <a:lumOff val="40000"/>
            </a:schemeClr>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110k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Active users inside Microsoft</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50000"/>
            </a:schemeClr>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2.4m </a:t>
            </a:r>
            <a:endParaRPr kumimoji="0" lang="en-GB"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Private Git commits per month </a:t>
            </a: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12001"/>
          </a:xfrm>
          <a:prstGeom prst="rect">
            <a:avLst/>
          </a:prstGeom>
          <a:solidFill>
            <a:srgbClr val="0878D3"/>
          </a:solidFill>
        </p:spPr>
        <p:txBody>
          <a:bodyPr wrap="square" lIns="180000" tIns="180000" rIns="180000" bIns="18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9600" b="0" i="0" u="none" strike="noStrike" kern="1200" cap="none" spc="0" normalizeH="0" baseline="0" noProof="0">
                <a:ln>
                  <a:noFill/>
                </a:ln>
                <a:solidFill>
                  <a:srgbClr val="FFFFFF"/>
                </a:solidFill>
                <a:effectLst/>
                <a:uLnTx/>
                <a:uFillTx/>
                <a:latin typeface="Segoe UI Semibold"/>
                <a:ea typeface="+mn-ea"/>
                <a:cs typeface="+mn-cs"/>
              </a:rPr>
              <a:t>82,000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Deployments per day</a:t>
            </a:r>
            <a:endParaRPr kumimoji="0" lang="en-US" sz="4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4"/>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4.6m </a:t>
            </a:r>
            <a:endParaRPr kumimoji="0" lang="en-GB"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Builds per month</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8.8k</a:t>
            </a:r>
            <a:r>
              <a:rPr kumimoji="0" lang="en-GB" sz="4800" b="0" i="0" u="none" strike="noStrike" kern="1200" cap="none" spc="0" normalizeH="0" baseline="0" noProof="0">
                <a:ln>
                  <a:noFill/>
                </a:ln>
                <a:solidFill>
                  <a:srgbClr val="FFFFFF"/>
                </a:solidFill>
                <a:effectLst/>
                <a:uLnTx/>
                <a:uFillTx/>
                <a:latin typeface="Segoe UI"/>
                <a:ea typeface="+mn-ea"/>
                <a:cs typeface="+mn-cs"/>
              </a:rPr>
              <a:t> </a:t>
            </a:r>
            <a:br>
              <a:rPr kumimoji="0" lang="en-GB" sz="1400" b="0" i="0" u="none" strike="noStrike" kern="1200" cap="none" spc="0" normalizeH="0" baseline="0" noProof="0">
                <a:ln>
                  <a:noFill/>
                </a:ln>
                <a:solidFill>
                  <a:srgbClr val="FFFFFF"/>
                </a:solidFill>
                <a:effectLst/>
                <a:uLnTx/>
                <a:uFillTx/>
                <a:latin typeface="Segoe UI"/>
                <a:ea typeface="+mn-ea"/>
                <a:cs typeface="+mn-cs"/>
              </a:rPr>
            </a:br>
            <a:r>
              <a:rPr kumimoji="0" lang="en-GB" sz="1400" b="0" i="0" u="none" strike="noStrike" kern="1200" cap="none" spc="0" normalizeH="0" baseline="0" noProof="0">
                <a:ln>
                  <a:noFill/>
                </a:ln>
                <a:solidFill>
                  <a:srgbClr val="FFFFFF"/>
                </a:solidFill>
                <a:effectLst/>
                <a:uLnTx/>
                <a:uFillTx/>
                <a:latin typeface="Segoe UI"/>
                <a:ea typeface="+mn-ea"/>
                <a:cs typeface="+mn-cs"/>
              </a:rPr>
              <a:t>Open Source repos </a:t>
            </a:r>
            <a:br>
              <a:rPr kumimoji="0" lang="en-GB" sz="1400" b="0" i="0" u="none" strike="noStrike" kern="1200" cap="none" spc="0" normalizeH="0" baseline="0" noProof="0">
                <a:ln>
                  <a:noFill/>
                </a:ln>
                <a:solidFill>
                  <a:srgbClr val="FFFFFF"/>
                </a:solidFill>
                <a:effectLst/>
                <a:uLnTx/>
                <a:uFillTx/>
                <a:latin typeface="Segoe UI"/>
                <a:ea typeface="+mn-ea"/>
                <a:cs typeface="+mn-cs"/>
              </a:rPr>
            </a:br>
            <a:r>
              <a:rPr kumimoji="0" lang="en-GB" sz="1400" b="0" i="0" u="none" strike="noStrike" kern="1200" cap="none" spc="0" normalizeH="0" baseline="0" noProof="0">
                <a:ln>
                  <a:noFill/>
                </a:ln>
                <a:solidFill>
                  <a:srgbClr val="FFFFFF"/>
                </a:solidFill>
                <a:effectLst/>
                <a:uLnTx/>
                <a:uFillTx/>
                <a:latin typeface="Segoe UI"/>
                <a:ea typeface="+mn-ea"/>
                <a:cs typeface="+mn-cs"/>
              </a:rPr>
              <a:t>on GitHub</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tx2"/>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25k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Employees contributing to open source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5">
              <a:lumMod val="50000"/>
            </a:schemeClr>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28k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Work items </a:t>
            </a:r>
            <a:br>
              <a:rPr kumimoji="0" lang="en-GB" sz="1400" b="0" i="0" u="none" strike="noStrike" kern="1200" cap="none" spc="0" normalizeH="0" baseline="0" noProof="0">
                <a:ln>
                  <a:noFill/>
                </a:ln>
                <a:solidFill>
                  <a:srgbClr val="FFFFFF"/>
                </a:solidFill>
                <a:effectLst/>
                <a:uLnTx/>
                <a:uFillTx/>
                <a:latin typeface="Segoe UI"/>
                <a:ea typeface="+mn-ea"/>
                <a:cs typeface="+mn-cs"/>
              </a:rPr>
            </a:br>
            <a:r>
              <a:rPr kumimoji="0" lang="en-GB" sz="1400" b="0" i="0" u="none" strike="noStrike" kern="1200" cap="none" spc="0" normalizeH="0" baseline="0" noProof="0">
                <a:ln>
                  <a:noFill/>
                </a:ln>
                <a:solidFill>
                  <a:srgbClr val="FFFFFF"/>
                </a:solidFill>
                <a:effectLst/>
                <a:uLnTx/>
                <a:uFillTx/>
                <a:latin typeface="Segoe UI"/>
                <a:ea typeface="+mn-ea"/>
                <a:cs typeface="+mn-cs"/>
              </a:rPr>
              <a:t>created per day</a:t>
            </a: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16974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78D3"/>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78D3"/>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158411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1781682243"/>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98015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715839152"/>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41048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7020-7FB6-4AC9-95BB-F6EE5CA55DBE}"/>
              </a:ext>
            </a:extLst>
          </p:cNvPr>
          <p:cNvSpPr>
            <a:spLocks noGrp="1"/>
          </p:cNvSpPr>
          <p:nvPr>
            <p:ph type="title"/>
          </p:nvPr>
        </p:nvSpPr>
        <p:spPr/>
        <p:txBody>
          <a:bodyPr/>
          <a:lstStyle/>
          <a:p>
            <a:r>
              <a:rPr lang="en-GB"/>
              <a:t>Listen to our customers</a:t>
            </a:r>
            <a:endParaRPr lang="en-US"/>
          </a:p>
        </p:txBody>
      </p:sp>
      <p:sp>
        <p:nvSpPr>
          <p:cNvPr id="3" name="Text Placeholder 2">
            <a:extLst>
              <a:ext uri="{FF2B5EF4-FFF2-40B4-BE49-F238E27FC236}">
                <a16:creationId xmlns:a16="http://schemas.microsoft.com/office/drawing/2014/main" id="{A194BEDE-C14A-47D5-BD83-2E0448F80F0F}"/>
              </a:ext>
            </a:extLst>
          </p:cNvPr>
          <p:cNvSpPr>
            <a:spLocks noGrp="1"/>
          </p:cNvSpPr>
          <p:nvPr>
            <p:ph type="body" sz="quarter" idx="10"/>
          </p:nvPr>
        </p:nvSpPr>
        <p:spPr>
          <a:xfrm>
            <a:off x="272272" y="982016"/>
            <a:ext cx="11888787" cy="461665"/>
          </a:xfrm>
        </p:spPr>
        <p:txBody>
          <a:bodyPr/>
          <a:lstStyle/>
          <a:p>
            <a:r>
              <a:rPr lang="en-GB" sz="2000">
                <a:solidFill>
                  <a:schemeClr val="accent5"/>
                </a:solidFill>
              </a:rPr>
              <a:t>Quantitively &amp; Qualitatively</a:t>
            </a:r>
            <a:endParaRPr lang="en-US" sz="2000">
              <a:solidFill>
                <a:schemeClr val="accent5"/>
              </a:solidFill>
            </a:endParaRPr>
          </a:p>
        </p:txBody>
      </p:sp>
      <p:pic>
        <p:nvPicPr>
          <p:cNvPr id="4" name="Picture 3">
            <a:extLst>
              <a:ext uri="{FF2B5EF4-FFF2-40B4-BE49-F238E27FC236}">
                <a16:creationId xmlns:a16="http://schemas.microsoft.com/office/drawing/2014/main" id="{173C7CE6-5AB7-4742-A251-F5E617F92734}"/>
              </a:ext>
            </a:extLst>
          </p:cNvPr>
          <p:cNvPicPr>
            <a:picLocks noChangeAspect="1"/>
          </p:cNvPicPr>
          <p:nvPr/>
        </p:nvPicPr>
        <p:blipFill>
          <a:blip r:embed="rId3"/>
          <a:stretch>
            <a:fillRect/>
          </a:stretch>
        </p:blipFill>
        <p:spPr>
          <a:xfrm>
            <a:off x="272272" y="1637436"/>
            <a:ext cx="5695992" cy="2743220"/>
          </a:xfrm>
          <a:prstGeom prst="rect">
            <a:avLst/>
          </a:prstGeom>
          <a:ln>
            <a:solidFill>
              <a:schemeClr val="accent6">
                <a:lumMod val="75000"/>
              </a:schemeClr>
            </a:solidFill>
          </a:ln>
        </p:spPr>
      </p:pic>
      <p:pic>
        <p:nvPicPr>
          <p:cNvPr id="5" name="Picture 4">
            <a:extLst>
              <a:ext uri="{FF2B5EF4-FFF2-40B4-BE49-F238E27FC236}">
                <a16:creationId xmlns:a16="http://schemas.microsoft.com/office/drawing/2014/main" id="{48C4D898-CBEA-4C9E-9AF4-26ADAA7D4190}"/>
              </a:ext>
            </a:extLst>
          </p:cNvPr>
          <p:cNvPicPr>
            <a:picLocks noChangeAspect="1"/>
          </p:cNvPicPr>
          <p:nvPr/>
        </p:nvPicPr>
        <p:blipFill>
          <a:blip r:embed="rId4"/>
          <a:stretch>
            <a:fillRect/>
          </a:stretch>
        </p:blipFill>
        <p:spPr>
          <a:xfrm>
            <a:off x="522713" y="3039323"/>
            <a:ext cx="6143670" cy="3838603"/>
          </a:xfrm>
          <a:prstGeom prst="rect">
            <a:avLst/>
          </a:prstGeom>
          <a:ln>
            <a:solidFill>
              <a:schemeClr val="accent6">
                <a:lumMod val="75000"/>
              </a:schemeClr>
            </a:solidFill>
          </a:ln>
        </p:spPr>
      </p:pic>
      <p:pic>
        <p:nvPicPr>
          <p:cNvPr id="6" name="Picture 5">
            <a:extLst>
              <a:ext uri="{FF2B5EF4-FFF2-40B4-BE49-F238E27FC236}">
                <a16:creationId xmlns:a16="http://schemas.microsoft.com/office/drawing/2014/main" id="{11DBE041-C3D5-4590-AF42-7BD5C9F7A14B}"/>
              </a:ext>
            </a:extLst>
          </p:cNvPr>
          <p:cNvPicPr>
            <a:picLocks noChangeAspect="1"/>
          </p:cNvPicPr>
          <p:nvPr/>
        </p:nvPicPr>
        <p:blipFill>
          <a:blip r:embed="rId5"/>
          <a:stretch>
            <a:fillRect/>
          </a:stretch>
        </p:blipFill>
        <p:spPr>
          <a:xfrm>
            <a:off x="6916824" y="514062"/>
            <a:ext cx="4900648" cy="3681439"/>
          </a:xfrm>
          <a:prstGeom prst="rect">
            <a:avLst/>
          </a:prstGeom>
          <a:ln>
            <a:solidFill>
              <a:schemeClr val="accent6">
                <a:lumMod val="75000"/>
              </a:schemeClr>
            </a:solidFill>
          </a:ln>
        </p:spPr>
      </p:pic>
      <p:pic>
        <p:nvPicPr>
          <p:cNvPr id="11" name="Picture 10" descr="A screenshot of a cell phone&#10;&#10;Description automatically generated">
            <a:extLst>
              <a:ext uri="{FF2B5EF4-FFF2-40B4-BE49-F238E27FC236}">
                <a16:creationId xmlns:a16="http://schemas.microsoft.com/office/drawing/2014/main" id="{94A1D3CB-39F0-416F-A3AA-2F7641B49DF8}"/>
              </a:ext>
            </a:extLst>
          </p:cNvPr>
          <p:cNvPicPr>
            <a:picLocks noChangeAspect="1"/>
          </p:cNvPicPr>
          <p:nvPr/>
        </p:nvPicPr>
        <p:blipFill rotWithShape="1">
          <a:blip r:embed="rId6"/>
          <a:srcRect l="1971" t="799" r="1950" b="1839"/>
          <a:stretch/>
        </p:blipFill>
        <p:spPr>
          <a:xfrm>
            <a:off x="6788383" y="2477729"/>
            <a:ext cx="2209648" cy="2404514"/>
          </a:xfrm>
          <a:prstGeom prst="rect">
            <a:avLst/>
          </a:prstGeom>
          <a:ln>
            <a:solidFill>
              <a:schemeClr val="accent6">
                <a:lumMod val="75000"/>
              </a:schemeClr>
            </a:solidFill>
          </a:ln>
        </p:spPr>
      </p:pic>
      <p:pic>
        <p:nvPicPr>
          <p:cNvPr id="8" name="Picture 7" descr="A screenshot of a cell phone&#10;&#10;Description automatically generated">
            <a:extLst>
              <a:ext uri="{FF2B5EF4-FFF2-40B4-BE49-F238E27FC236}">
                <a16:creationId xmlns:a16="http://schemas.microsoft.com/office/drawing/2014/main" id="{64A9B1E8-C82C-48E3-A0C5-D70C9F063283}"/>
              </a:ext>
            </a:extLst>
          </p:cNvPr>
          <p:cNvPicPr>
            <a:picLocks noChangeAspect="1"/>
          </p:cNvPicPr>
          <p:nvPr/>
        </p:nvPicPr>
        <p:blipFill>
          <a:blip r:embed="rId7"/>
          <a:stretch>
            <a:fillRect/>
          </a:stretch>
        </p:blipFill>
        <p:spPr>
          <a:xfrm>
            <a:off x="7196102" y="3396675"/>
            <a:ext cx="4964957" cy="3481251"/>
          </a:xfrm>
          <a:prstGeom prst="rect">
            <a:avLst/>
          </a:prstGeom>
          <a:ln>
            <a:solidFill>
              <a:schemeClr val="accent6">
                <a:lumMod val="75000"/>
              </a:schemeClr>
            </a:solidFill>
          </a:ln>
        </p:spPr>
      </p:pic>
    </p:spTree>
    <p:extLst>
      <p:ext uri="{BB962C8B-B14F-4D97-AF65-F5344CB8AC3E}">
        <p14:creationId xmlns:p14="http://schemas.microsoft.com/office/powerpoint/2010/main" val="10359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2655-D4D1-45E3-AC45-31D2A59E55EB}"/>
              </a:ext>
            </a:extLst>
          </p:cNvPr>
          <p:cNvSpPr>
            <a:spLocks noGrp="1"/>
          </p:cNvSpPr>
          <p:nvPr>
            <p:ph type="title"/>
          </p:nvPr>
        </p:nvSpPr>
        <p:spPr/>
        <p:txBody>
          <a:bodyPr/>
          <a:lstStyle/>
          <a:p>
            <a:r>
              <a:rPr lang="en-GB" sz="3200"/>
              <a:t>You get what you measure (Don’t measure what you don’t want)</a:t>
            </a:r>
            <a:endParaRPr lang="en-US" sz="3200"/>
          </a:p>
        </p:txBody>
      </p:sp>
      <p:pic>
        <p:nvPicPr>
          <p:cNvPr id="5" name="Picture 4">
            <a:extLst>
              <a:ext uri="{FF2B5EF4-FFF2-40B4-BE49-F238E27FC236}">
                <a16:creationId xmlns:a16="http://schemas.microsoft.com/office/drawing/2014/main" id="{471CE093-8A04-41E6-99F1-B62613D3774E}"/>
              </a:ext>
            </a:extLst>
          </p:cNvPr>
          <p:cNvPicPr>
            <a:picLocks noChangeAspect="1"/>
          </p:cNvPicPr>
          <p:nvPr/>
        </p:nvPicPr>
        <p:blipFill>
          <a:blip r:embed="rId3"/>
          <a:stretch>
            <a:fillRect/>
          </a:stretch>
        </p:blipFill>
        <p:spPr>
          <a:xfrm>
            <a:off x="8522493" y="1212849"/>
            <a:ext cx="10342661" cy="5781676"/>
          </a:xfrm>
          <a:prstGeom prst="rect">
            <a:avLst/>
          </a:prstGeom>
          <a:ln>
            <a:solidFill>
              <a:schemeClr val="accent6">
                <a:lumMod val="50000"/>
              </a:schemeClr>
            </a:solidFill>
          </a:ln>
        </p:spPr>
      </p:pic>
      <p:pic>
        <p:nvPicPr>
          <p:cNvPr id="6" name="Picture 5">
            <a:extLst>
              <a:ext uri="{FF2B5EF4-FFF2-40B4-BE49-F238E27FC236}">
                <a16:creationId xmlns:a16="http://schemas.microsoft.com/office/drawing/2014/main" id="{77DCB3ED-4E9E-47AB-9E74-7D2246366F50}"/>
              </a:ext>
            </a:extLst>
          </p:cNvPr>
          <p:cNvPicPr>
            <a:picLocks noChangeAspect="1"/>
          </p:cNvPicPr>
          <p:nvPr/>
        </p:nvPicPr>
        <p:blipFill>
          <a:blip r:embed="rId4"/>
          <a:stretch>
            <a:fillRect/>
          </a:stretch>
        </p:blipFill>
        <p:spPr>
          <a:xfrm>
            <a:off x="5862588" y="3425254"/>
            <a:ext cx="6301615" cy="3672408"/>
          </a:xfrm>
          <a:prstGeom prst="rect">
            <a:avLst/>
          </a:prstGeom>
          <a:ln>
            <a:solidFill>
              <a:schemeClr val="accent6">
                <a:lumMod val="50000"/>
              </a:schemeClr>
            </a:solidFill>
          </a:ln>
        </p:spPr>
      </p:pic>
      <p:grpSp>
        <p:nvGrpSpPr>
          <p:cNvPr id="7" name="Group 6">
            <a:extLst>
              <a:ext uri="{FF2B5EF4-FFF2-40B4-BE49-F238E27FC236}">
                <a16:creationId xmlns:a16="http://schemas.microsoft.com/office/drawing/2014/main" id="{A1028848-8A0F-42F0-8AAA-D70F7142C75B}"/>
              </a:ext>
            </a:extLst>
          </p:cNvPr>
          <p:cNvGrpSpPr/>
          <p:nvPr/>
        </p:nvGrpSpPr>
        <p:grpSpPr>
          <a:xfrm>
            <a:off x="8234461" y="1913086"/>
            <a:ext cx="3514816" cy="4176464"/>
            <a:chOff x="5274098" y="1372771"/>
            <a:chExt cx="3514816" cy="4027683"/>
          </a:xfrm>
        </p:grpSpPr>
        <p:sp>
          <p:nvSpPr>
            <p:cNvPr id="8" name="Freeform: Shape 7">
              <a:extLst>
                <a:ext uri="{FF2B5EF4-FFF2-40B4-BE49-F238E27FC236}">
                  <a16:creationId xmlns:a16="http://schemas.microsoft.com/office/drawing/2014/main" id="{BC5A25DF-77F7-4B9E-A6FC-DD2390C0206D}"/>
                </a:ext>
              </a:extLst>
            </p:cNvPr>
            <p:cNvSpPr/>
            <p:nvPr/>
          </p:nvSpPr>
          <p:spPr>
            <a:xfrm>
              <a:off x="5274098" y="2073936"/>
              <a:ext cx="3514816" cy="332651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1200"/>
                </a:spcAft>
              </a:pPr>
              <a:r>
                <a:rPr lang="en-US" sz="2000"/>
                <a:t>Original estimate</a:t>
              </a:r>
            </a:p>
            <a:p>
              <a:pPr marL="185738" lvl="1" defTabSz="755650">
                <a:lnSpc>
                  <a:spcPct val="90000"/>
                </a:lnSpc>
                <a:spcBef>
                  <a:spcPct val="0"/>
                </a:spcBef>
                <a:spcAft>
                  <a:spcPts val="1200"/>
                </a:spcAft>
              </a:pPr>
              <a:r>
                <a:rPr lang="en-US" sz="2000"/>
                <a:t>Completed hours</a:t>
              </a:r>
            </a:p>
            <a:p>
              <a:pPr marL="185738" lvl="1" defTabSz="755650">
                <a:lnSpc>
                  <a:spcPct val="90000"/>
                </a:lnSpc>
                <a:spcBef>
                  <a:spcPct val="0"/>
                </a:spcBef>
                <a:spcAft>
                  <a:spcPts val="1200"/>
                </a:spcAft>
              </a:pPr>
              <a:r>
                <a:rPr lang="en-GB" sz="2000"/>
                <a:t>L</a:t>
              </a:r>
              <a:r>
                <a:rPr lang="en-US" sz="2000" err="1"/>
                <a:t>ines</a:t>
              </a:r>
              <a:r>
                <a:rPr lang="en-US" sz="2000"/>
                <a:t> of Code</a:t>
              </a:r>
            </a:p>
            <a:p>
              <a:pPr marL="185738" lvl="1" defTabSz="755650">
                <a:lnSpc>
                  <a:spcPct val="90000"/>
                </a:lnSpc>
                <a:spcBef>
                  <a:spcPct val="0"/>
                </a:spcBef>
                <a:spcAft>
                  <a:spcPts val="1200"/>
                </a:spcAft>
              </a:pPr>
              <a:r>
                <a:rPr lang="en-US" sz="2000"/>
                <a:t>Team capacity</a:t>
              </a:r>
            </a:p>
            <a:p>
              <a:pPr marL="185738" lvl="1" defTabSz="755650">
                <a:lnSpc>
                  <a:spcPct val="90000"/>
                </a:lnSpc>
                <a:spcBef>
                  <a:spcPct val="0"/>
                </a:spcBef>
                <a:spcAft>
                  <a:spcPts val="1200"/>
                </a:spcAft>
              </a:pPr>
              <a:r>
                <a:rPr lang="en-US" sz="2000"/>
                <a:t>Team burndown</a:t>
              </a:r>
            </a:p>
            <a:p>
              <a:pPr marL="185738" lvl="1" defTabSz="755650">
                <a:lnSpc>
                  <a:spcPct val="90000"/>
                </a:lnSpc>
                <a:spcBef>
                  <a:spcPct val="0"/>
                </a:spcBef>
                <a:spcAft>
                  <a:spcPts val="1200"/>
                </a:spcAft>
              </a:pPr>
              <a:r>
                <a:rPr lang="en-US" sz="2000"/>
                <a:t>Team story point velocity</a:t>
              </a:r>
            </a:p>
            <a:p>
              <a:pPr marL="185738" lvl="1" defTabSz="755650">
                <a:lnSpc>
                  <a:spcPct val="90000"/>
                </a:lnSpc>
                <a:spcBef>
                  <a:spcPct val="0"/>
                </a:spcBef>
                <a:spcAft>
                  <a:spcPts val="1200"/>
                </a:spcAft>
              </a:pPr>
              <a:r>
                <a:rPr lang="en-US" sz="2000"/>
                <a:t># of bugs found</a:t>
              </a:r>
            </a:p>
            <a:p>
              <a:pPr marL="185738" lvl="1" defTabSz="755650">
                <a:lnSpc>
                  <a:spcPct val="90000"/>
                </a:lnSpc>
                <a:spcBef>
                  <a:spcPct val="0"/>
                </a:spcBef>
                <a:spcAft>
                  <a:spcPts val="1200"/>
                </a:spcAft>
              </a:pPr>
              <a:r>
                <a:rPr lang="en-US" sz="2000"/>
                <a:t>% code coverage</a:t>
              </a:r>
            </a:p>
          </p:txBody>
        </p:sp>
        <p:sp>
          <p:nvSpPr>
            <p:cNvPr id="9" name="Freeform: Shape 8">
              <a:extLst>
                <a:ext uri="{FF2B5EF4-FFF2-40B4-BE49-F238E27FC236}">
                  <a16:creationId xmlns:a16="http://schemas.microsoft.com/office/drawing/2014/main" id="{179387CB-E2B2-4E80-B587-A3E6480CDAEC}"/>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C0000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Things we don’t watch</a:t>
              </a:r>
            </a:p>
          </p:txBody>
        </p:sp>
      </p:grpSp>
      <p:grpSp>
        <p:nvGrpSpPr>
          <p:cNvPr id="10" name="Group 9">
            <a:extLst>
              <a:ext uri="{FF2B5EF4-FFF2-40B4-BE49-F238E27FC236}">
                <a16:creationId xmlns:a16="http://schemas.microsoft.com/office/drawing/2014/main" id="{FC99AA98-70CC-4D4C-9430-62AA1C469EF1}"/>
              </a:ext>
            </a:extLst>
          </p:cNvPr>
          <p:cNvGrpSpPr/>
          <p:nvPr/>
        </p:nvGrpSpPr>
        <p:grpSpPr>
          <a:xfrm>
            <a:off x="438539" y="1337022"/>
            <a:ext cx="3514816" cy="2481512"/>
            <a:chOff x="5274098" y="1372771"/>
            <a:chExt cx="3514816" cy="2847155"/>
          </a:xfrm>
        </p:grpSpPr>
        <p:sp>
          <p:nvSpPr>
            <p:cNvPr id="11" name="Freeform: Shape 10">
              <a:extLst>
                <a:ext uri="{FF2B5EF4-FFF2-40B4-BE49-F238E27FC236}">
                  <a16:creationId xmlns:a16="http://schemas.microsoft.com/office/drawing/2014/main" id="{EC57F707-EA41-4E5F-8C21-171438809893}"/>
                </a:ext>
              </a:extLst>
            </p:cNvPr>
            <p:cNvSpPr/>
            <p:nvPr/>
          </p:nvSpPr>
          <p:spPr>
            <a:xfrm>
              <a:off x="5274098" y="2073936"/>
              <a:ext cx="3514816" cy="214599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600"/>
                </a:spcAft>
              </a:pPr>
              <a:r>
                <a:rPr lang="en-GB" sz="2000" dirty="0"/>
                <a:t>Acquisition</a:t>
              </a:r>
            </a:p>
            <a:p>
              <a:pPr marL="185738" lvl="1" defTabSz="755650">
                <a:lnSpc>
                  <a:spcPct val="90000"/>
                </a:lnSpc>
                <a:spcBef>
                  <a:spcPct val="0"/>
                </a:spcBef>
                <a:spcAft>
                  <a:spcPts val="600"/>
                </a:spcAft>
              </a:pPr>
              <a:r>
                <a:rPr lang="en-GB" sz="2000" dirty="0"/>
                <a:t>Retention</a:t>
              </a:r>
            </a:p>
            <a:p>
              <a:pPr marL="185738" lvl="1" defTabSz="755650">
                <a:lnSpc>
                  <a:spcPct val="90000"/>
                </a:lnSpc>
                <a:spcBef>
                  <a:spcPct val="0"/>
                </a:spcBef>
                <a:spcAft>
                  <a:spcPts val="600"/>
                </a:spcAft>
              </a:pPr>
              <a:r>
                <a:rPr lang="en-GB" sz="2000" dirty="0"/>
                <a:t>Engagement</a:t>
              </a:r>
            </a:p>
            <a:p>
              <a:pPr marL="185738" lvl="1" defTabSz="755650">
                <a:lnSpc>
                  <a:spcPct val="90000"/>
                </a:lnSpc>
                <a:spcBef>
                  <a:spcPct val="0"/>
                </a:spcBef>
                <a:spcAft>
                  <a:spcPts val="600"/>
                </a:spcAft>
              </a:pPr>
              <a:r>
                <a:rPr lang="en-GB" sz="2000" dirty="0"/>
                <a:t>Satisfaction (NPS)</a:t>
              </a:r>
            </a:p>
            <a:p>
              <a:pPr marL="185738" lvl="1" defTabSz="755650">
                <a:lnSpc>
                  <a:spcPct val="90000"/>
                </a:lnSpc>
                <a:spcBef>
                  <a:spcPct val="0"/>
                </a:spcBef>
                <a:spcAft>
                  <a:spcPts val="600"/>
                </a:spcAft>
              </a:pPr>
              <a:r>
                <a:rPr lang="en-GB" sz="2000" dirty="0"/>
                <a:t>Feature Usage</a:t>
              </a:r>
              <a:endParaRPr lang="en-US" sz="2000" dirty="0"/>
            </a:p>
          </p:txBody>
        </p:sp>
        <p:sp>
          <p:nvSpPr>
            <p:cNvPr id="12" name="Freeform: Shape 11">
              <a:extLst>
                <a:ext uri="{FF2B5EF4-FFF2-40B4-BE49-F238E27FC236}">
                  <a16:creationId xmlns:a16="http://schemas.microsoft.com/office/drawing/2014/main" id="{ED1D31B6-27E4-49F1-8330-54BF00492A2B}"/>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Customer Usage</a:t>
              </a:r>
            </a:p>
          </p:txBody>
        </p:sp>
      </p:grpSp>
      <p:grpSp>
        <p:nvGrpSpPr>
          <p:cNvPr id="15" name="Group 14">
            <a:extLst>
              <a:ext uri="{FF2B5EF4-FFF2-40B4-BE49-F238E27FC236}">
                <a16:creationId xmlns:a16="http://schemas.microsoft.com/office/drawing/2014/main" id="{7146276A-5180-4C3F-A664-E237A5C92052}"/>
              </a:ext>
            </a:extLst>
          </p:cNvPr>
          <p:cNvGrpSpPr/>
          <p:nvPr/>
        </p:nvGrpSpPr>
        <p:grpSpPr>
          <a:xfrm>
            <a:off x="4278221" y="1913086"/>
            <a:ext cx="3514816" cy="4526213"/>
            <a:chOff x="5274098" y="1372771"/>
            <a:chExt cx="3514816" cy="4364973"/>
          </a:xfrm>
        </p:grpSpPr>
        <p:sp>
          <p:nvSpPr>
            <p:cNvPr id="16" name="Freeform: Shape 15">
              <a:extLst>
                <a:ext uri="{FF2B5EF4-FFF2-40B4-BE49-F238E27FC236}">
                  <a16:creationId xmlns:a16="http://schemas.microsoft.com/office/drawing/2014/main" id="{632EC716-1039-42EA-8007-A9FD3B8CE2D2}"/>
                </a:ext>
              </a:extLst>
            </p:cNvPr>
            <p:cNvSpPr/>
            <p:nvPr/>
          </p:nvSpPr>
          <p:spPr>
            <a:xfrm>
              <a:off x="5274098" y="2073935"/>
              <a:ext cx="3514816" cy="3663809"/>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1200"/>
                </a:spcAft>
              </a:pPr>
              <a:r>
                <a:rPr lang="en-GB" sz="2000"/>
                <a:t>Time to Detect</a:t>
              </a:r>
            </a:p>
            <a:p>
              <a:pPr marL="185738" lvl="1" defTabSz="755650">
                <a:lnSpc>
                  <a:spcPct val="90000"/>
                </a:lnSpc>
                <a:spcBef>
                  <a:spcPct val="0"/>
                </a:spcBef>
                <a:spcAft>
                  <a:spcPts val="1200"/>
                </a:spcAft>
              </a:pPr>
              <a:r>
                <a:rPr lang="en-GB" sz="2000"/>
                <a:t>Time to Communicate</a:t>
              </a:r>
            </a:p>
            <a:p>
              <a:pPr marL="185738" lvl="1" defTabSz="755650">
                <a:lnSpc>
                  <a:spcPct val="90000"/>
                </a:lnSpc>
                <a:spcBef>
                  <a:spcPct val="0"/>
                </a:spcBef>
                <a:spcAft>
                  <a:spcPts val="1200"/>
                </a:spcAft>
              </a:pPr>
              <a:r>
                <a:rPr lang="en-GB" sz="2000"/>
                <a:t>Time to Mitigate</a:t>
              </a:r>
            </a:p>
            <a:p>
              <a:pPr marL="185738" lvl="1" defTabSz="755650">
                <a:lnSpc>
                  <a:spcPct val="90000"/>
                </a:lnSpc>
                <a:spcBef>
                  <a:spcPct val="0"/>
                </a:spcBef>
                <a:spcAft>
                  <a:spcPts val="1200"/>
                </a:spcAft>
              </a:pPr>
              <a:r>
                <a:rPr lang="en-GB" sz="2000"/>
                <a:t>Which customers affected</a:t>
              </a:r>
            </a:p>
            <a:p>
              <a:pPr marL="185738" lvl="1" defTabSz="755650">
                <a:lnSpc>
                  <a:spcPct val="90000"/>
                </a:lnSpc>
                <a:spcBef>
                  <a:spcPct val="0"/>
                </a:spcBef>
                <a:spcAft>
                  <a:spcPts val="1200"/>
                </a:spcAft>
              </a:pPr>
              <a:r>
                <a:rPr lang="en-GB" sz="2000"/>
                <a:t>Incident Prevention Items</a:t>
              </a:r>
            </a:p>
            <a:p>
              <a:pPr marL="185738" lvl="1" defTabSz="755650">
                <a:lnSpc>
                  <a:spcPct val="90000"/>
                </a:lnSpc>
                <a:spcBef>
                  <a:spcPct val="0"/>
                </a:spcBef>
                <a:spcAft>
                  <a:spcPts val="1200"/>
                </a:spcAft>
              </a:pPr>
              <a:r>
                <a:rPr lang="en-GB" sz="2000"/>
                <a:t>Aging Prevention Items</a:t>
              </a:r>
            </a:p>
            <a:p>
              <a:pPr marL="185738" lvl="1" defTabSz="755650">
                <a:lnSpc>
                  <a:spcPct val="90000"/>
                </a:lnSpc>
                <a:spcBef>
                  <a:spcPct val="0"/>
                </a:spcBef>
                <a:spcAft>
                  <a:spcPts val="1200"/>
                </a:spcAft>
              </a:pPr>
              <a:r>
                <a:rPr lang="en-GB" sz="2000"/>
                <a:t>SLA per Customer</a:t>
              </a:r>
            </a:p>
            <a:p>
              <a:pPr marL="185738" lvl="1" defTabSz="755650">
                <a:lnSpc>
                  <a:spcPct val="90000"/>
                </a:lnSpc>
                <a:spcBef>
                  <a:spcPct val="0"/>
                </a:spcBef>
                <a:spcAft>
                  <a:spcPts val="1200"/>
                </a:spcAft>
              </a:pPr>
              <a:r>
                <a:rPr lang="en-GB" sz="2000"/>
                <a:t>Customer Support Metrics</a:t>
              </a:r>
            </a:p>
          </p:txBody>
        </p:sp>
        <p:sp>
          <p:nvSpPr>
            <p:cNvPr id="17" name="Freeform: Shape 16">
              <a:extLst>
                <a:ext uri="{FF2B5EF4-FFF2-40B4-BE49-F238E27FC236}">
                  <a16:creationId xmlns:a16="http://schemas.microsoft.com/office/drawing/2014/main" id="{70A98D40-093F-48DC-9CDA-D431F03DBD6F}"/>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Live Site Health</a:t>
              </a:r>
            </a:p>
          </p:txBody>
        </p:sp>
      </p:grpSp>
      <p:grpSp>
        <p:nvGrpSpPr>
          <p:cNvPr id="20" name="Group 19">
            <a:extLst>
              <a:ext uri="{FF2B5EF4-FFF2-40B4-BE49-F238E27FC236}">
                <a16:creationId xmlns:a16="http://schemas.microsoft.com/office/drawing/2014/main" id="{D6B1F003-710F-4FF9-A0EA-50E45DC948FE}"/>
              </a:ext>
            </a:extLst>
          </p:cNvPr>
          <p:cNvGrpSpPr/>
          <p:nvPr/>
        </p:nvGrpSpPr>
        <p:grpSpPr>
          <a:xfrm>
            <a:off x="432518" y="3942893"/>
            <a:ext cx="3514816" cy="2910624"/>
            <a:chOff x="5274098" y="1372771"/>
            <a:chExt cx="3514816" cy="2687785"/>
          </a:xfrm>
        </p:grpSpPr>
        <p:sp>
          <p:nvSpPr>
            <p:cNvPr id="21" name="Freeform: Shape 20">
              <a:extLst>
                <a:ext uri="{FF2B5EF4-FFF2-40B4-BE49-F238E27FC236}">
                  <a16:creationId xmlns:a16="http://schemas.microsoft.com/office/drawing/2014/main" id="{0C599800-3ECC-4435-88F1-B8DB9DC101D6}"/>
                </a:ext>
              </a:extLst>
            </p:cNvPr>
            <p:cNvSpPr/>
            <p:nvPr/>
          </p:nvSpPr>
          <p:spPr>
            <a:xfrm>
              <a:off x="5274098" y="2073936"/>
              <a:ext cx="3514816" cy="198662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1200"/>
                </a:spcAft>
              </a:pPr>
              <a:r>
                <a:rPr lang="en-GB" sz="2000"/>
                <a:t>Time to Build</a:t>
              </a:r>
            </a:p>
            <a:p>
              <a:pPr marL="185738" lvl="1" defTabSz="755650">
                <a:lnSpc>
                  <a:spcPct val="90000"/>
                </a:lnSpc>
                <a:spcBef>
                  <a:spcPct val="0"/>
                </a:spcBef>
                <a:spcAft>
                  <a:spcPts val="1200"/>
                </a:spcAft>
              </a:pPr>
              <a:r>
                <a:rPr lang="en-GB" sz="2000"/>
                <a:t>Time to Test</a:t>
              </a:r>
            </a:p>
            <a:p>
              <a:pPr marL="185738" lvl="1" defTabSz="755650">
                <a:lnSpc>
                  <a:spcPct val="90000"/>
                </a:lnSpc>
                <a:spcBef>
                  <a:spcPct val="0"/>
                </a:spcBef>
                <a:spcAft>
                  <a:spcPts val="1200"/>
                </a:spcAft>
              </a:pPr>
              <a:r>
                <a:rPr lang="en-GB" sz="2000"/>
                <a:t>Time to Deploy</a:t>
              </a:r>
            </a:p>
            <a:p>
              <a:pPr marL="185738" lvl="1" defTabSz="755650">
                <a:lnSpc>
                  <a:spcPct val="90000"/>
                </a:lnSpc>
                <a:spcBef>
                  <a:spcPct val="0"/>
                </a:spcBef>
                <a:spcAft>
                  <a:spcPts val="1200"/>
                </a:spcAft>
              </a:pPr>
              <a:r>
                <a:rPr lang="en-GB" sz="2000"/>
                <a:t>Time to Improve</a:t>
              </a:r>
            </a:p>
            <a:p>
              <a:pPr marL="185738" lvl="1" defTabSz="755650">
                <a:lnSpc>
                  <a:spcPct val="90000"/>
                </a:lnSpc>
                <a:spcBef>
                  <a:spcPct val="0"/>
                </a:spcBef>
                <a:spcAft>
                  <a:spcPts val="1200"/>
                </a:spcAft>
              </a:pPr>
              <a:r>
                <a:rPr lang="en-GB" sz="2000"/>
                <a:t>Failed and flaky automation</a:t>
              </a:r>
            </a:p>
            <a:p>
              <a:pPr marL="185738" lvl="1" defTabSz="755650">
                <a:lnSpc>
                  <a:spcPct val="90000"/>
                </a:lnSpc>
                <a:spcBef>
                  <a:spcPct val="0"/>
                </a:spcBef>
                <a:spcAft>
                  <a:spcPts val="1200"/>
                </a:spcAft>
              </a:pPr>
              <a:endParaRPr lang="en-GB" sz="2000"/>
            </a:p>
          </p:txBody>
        </p:sp>
        <p:sp>
          <p:nvSpPr>
            <p:cNvPr id="22" name="Freeform: Shape 21">
              <a:extLst>
                <a:ext uri="{FF2B5EF4-FFF2-40B4-BE49-F238E27FC236}">
                  <a16:creationId xmlns:a16="http://schemas.microsoft.com/office/drawing/2014/main" id="{E4C23988-6A53-4F05-A74D-15E22F1FA125}"/>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Pipeline Velocity</a:t>
              </a:r>
            </a:p>
          </p:txBody>
        </p:sp>
      </p:grpSp>
    </p:spTree>
    <p:extLst>
      <p:ext uri="{BB962C8B-B14F-4D97-AF65-F5344CB8AC3E}">
        <p14:creationId xmlns:p14="http://schemas.microsoft.com/office/powerpoint/2010/main" val="300864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Build-Measure-Learn</a:t>
            </a:r>
          </a:p>
        </p:txBody>
      </p:sp>
      <p:sp>
        <p:nvSpPr>
          <p:cNvPr id="3" name="Rectangle 2"/>
          <p:cNvSpPr/>
          <p:nvPr/>
        </p:nvSpPr>
        <p:spPr bwMode="auto">
          <a:xfrm>
            <a:off x="2120028" y="4838190"/>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4" name="Rectangle 3"/>
          <p:cNvSpPr/>
          <p:nvPr/>
        </p:nvSpPr>
        <p:spPr bwMode="auto">
          <a:xfrm>
            <a:off x="2120028" y="3238108"/>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5" name="Rectangle 4"/>
          <p:cNvSpPr/>
          <p:nvPr/>
        </p:nvSpPr>
        <p:spPr bwMode="auto">
          <a:xfrm>
            <a:off x="2120028" y="1625053"/>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6" name="TextBox 5"/>
          <p:cNvSpPr txBox="1"/>
          <p:nvPr/>
        </p:nvSpPr>
        <p:spPr>
          <a:xfrm>
            <a:off x="3769965" y="1625054"/>
            <a:ext cx="8205896" cy="1252019"/>
          </a:xfrm>
          <a:prstGeom prst="rect">
            <a:avLst/>
          </a:prstGeom>
          <a:noFill/>
        </p:spPr>
        <p:txBody>
          <a:bodyPr wrap="square" lIns="587467"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spc="0">
                <a:gradFill>
                  <a:gsLst>
                    <a:gs pos="0">
                      <a:srgbClr val="616161"/>
                    </a:gs>
                    <a:gs pos="100000">
                      <a:srgbClr val="616161"/>
                    </a:gs>
                  </a:gsLst>
                  <a:lin ang="5400000" scaled="1"/>
                </a:gradFill>
                <a:latin typeface="+mn-lt"/>
              </a:rPr>
              <a:t>We believe {customer segment} wants {product/feature}</a:t>
            </a:r>
            <a:br>
              <a:rPr lang="en-US" sz="2040" kern="0" spc="0">
                <a:gradFill>
                  <a:gsLst>
                    <a:gs pos="0">
                      <a:srgbClr val="616161"/>
                    </a:gs>
                    <a:gs pos="100000">
                      <a:srgbClr val="616161"/>
                    </a:gs>
                  </a:gsLst>
                  <a:lin ang="5400000" scaled="1"/>
                </a:gradFill>
                <a:latin typeface="+mn-lt"/>
              </a:rPr>
            </a:br>
            <a:r>
              <a:rPr lang="en-US" sz="2040" kern="0" spc="0">
                <a:gradFill>
                  <a:gsLst>
                    <a:gs pos="0">
                      <a:srgbClr val="616161"/>
                    </a:gs>
                    <a:gs pos="100000">
                      <a:srgbClr val="616161"/>
                    </a:gs>
                  </a:gsLst>
                  <a:lin ang="5400000" scaled="1"/>
                </a:gradFill>
                <a:latin typeface="+mn-lt"/>
              </a:rPr>
              <a:t>because {value prop}</a:t>
            </a:r>
          </a:p>
        </p:txBody>
      </p:sp>
      <p:sp>
        <p:nvSpPr>
          <p:cNvPr id="7" name="TextBox 6"/>
          <p:cNvSpPr txBox="1"/>
          <p:nvPr/>
        </p:nvSpPr>
        <p:spPr>
          <a:xfrm>
            <a:off x="3769965" y="3238109"/>
            <a:ext cx="8205896" cy="1252020"/>
          </a:xfrm>
          <a:prstGeom prst="rect">
            <a:avLst/>
          </a:prstGeom>
          <a:noFill/>
        </p:spPr>
        <p:txBody>
          <a:bodyPr wrap="square" lIns="587467"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a:gradFill>
                  <a:gsLst>
                    <a:gs pos="0">
                      <a:srgbClr val="616161"/>
                    </a:gs>
                    <a:gs pos="100000">
                      <a:srgbClr val="616161"/>
                    </a:gs>
                  </a:gsLst>
                  <a:lin ang="5400000" scaled="1"/>
                </a:gradFill>
                <a:latin typeface="+mn-lt"/>
              </a:rPr>
              <a:t>To prove or disprove the above, the team will conduct the following experiment(s): …</a:t>
            </a:r>
          </a:p>
        </p:txBody>
      </p:sp>
      <p:sp>
        <p:nvSpPr>
          <p:cNvPr id="8" name="TextBox 7"/>
          <p:cNvSpPr txBox="1"/>
          <p:nvPr/>
        </p:nvSpPr>
        <p:spPr>
          <a:xfrm>
            <a:off x="3769965" y="4851164"/>
            <a:ext cx="7917864" cy="1217849"/>
          </a:xfrm>
          <a:prstGeom prst="rect">
            <a:avLst/>
          </a:prstGeom>
          <a:noFill/>
        </p:spPr>
        <p:txBody>
          <a:bodyPr wrap="square" lIns="624183"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a:gradFill>
                  <a:gsLst>
                    <a:gs pos="0">
                      <a:srgbClr val="616161"/>
                    </a:gs>
                    <a:gs pos="100000">
                      <a:srgbClr val="616161"/>
                    </a:gs>
                  </a:gsLst>
                  <a:lin ang="5400000" scaled="1"/>
                </a:gradFill>
                <a:latin typeface="+mn-lt"/>
              </a:rPr>
              <a:t>The above experiment(s) proved or disproved the hypothesis by impacting the following metric(s): …</a:t>
            </a:r>
          </a:p>
        </p:txBody>
      </p:sp>
      <p:sp>
        <p:nvSpPr>
          <p:cNvPr id="9" name="Pentagon 8"/>
          <p:cNvSpPr/>
          <p:nvPr/>
        </p:nvSpPr>
        <p:spPr bwMode="auto">
          <a:xfrm>
            <a:off x="3177376" y="1869545"/>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Pentagon 9"/>
          <p:cNvSpPr/>
          <p:nvPr/>
        </p:nvSpPr>
        <p:spPr bwMode="auto">
          <a:xfrm>
            <a:off x="3177376" y="3476113"/>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Pentagon 10"/>
          <p:cNvSpPr/>
          <p:nvPr/>
        </p:nvSpPr>
        <p:spPr bwMode="auto">
          <a:xfrm>
            <a:off x="3177376" y="5082682"/>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28931" y="1586583"/>
            <a:ext cx="3175514" cy="1328960"/>
            <a:chOff x="519112" y="1373716"/>
            <a:chExt cx="3113532" cy="1303020"/>
          </a:xfrm>
        </p:grpSpPr>
        <p:sp>
          <p:nvSpPr>
            <p:cNvPr id="13" name="Rectangle 12"/>
            <p:cNvSpPr/>
            <p:nvPr/>
          </p:nvSpPr>
          <p:spPr bwMode="auto">
            <a:xfrm>
              <a:off x="519112" y="1373716"/>
              <a:ext cx="3113532" cy="1303020"/>
            </a:xfrm>
            <a:prstGeom prst="rect">
              <a:avLst/>
            </a:prstGeom>
            <a:solidFill>
              <a:srgbClr val="A7D7FF"/>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4" name="Rectangle 4"/>
            <p:cNvSpPr/>
            <p:nvPr/>
          </p:nvSpPr>
          <p:spPr bwMode="gray">
            <a:xfrm>
              <a:off x="519112" y="137371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Hypothesis</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5" name="Picture 14"/>
            <p:cNvPicPr>
              <a:picLocks noChangeAspect="1"/>
            </p:cNvPicPr>
            <p:nvPr/>
          </p:nvPicPr>
          <p:blipFill>
            <a:blip r:embed="rId3"/>
            <a:stretch>
              <a:fillRect/>
            </a:stretch>
          </p:blipFill>
          <p:spPr>
            <a:xfrm>
              <a:off x="585914" y="1814007"/>
              <a:ext cx="487506" cy="825009"/>
            </a:xfrm>
            <a:prstGeom prst="rect">
              <a:avLst/>
            </a:prstGeom>
          </p:spPr>
        </p:pic>
      </p:grpSp>
      <p:grpSp>
        <p:nvGrpSpPr>
          <p:cNvPr id="16" name="Group 15"/>
          <p:cNvGrpSpPr/>
          <p:nvPr/>
        </p:nvGrpSpPr>
        <p:grpSpPr>
          <a:xfrm>
            <a:off x="394869" y="3193152"/>
            <a:ext cx="3309577" cy="1328960"/>
            <a:chOff x="387666" y="2948926"/>
            <a:chExt cx="3244978" cy="1303020"/>
          </a:xfrm>
        </p:grpSpPr>
        <p:sp>
          <p:nvSpPr>
            <p:cNvPr id="17" name="Rectangle 16"/>
            <p:cNvSpPr/>
            <p:nvPr/>
          </p:nvSpPr>
          <p:spPr bwMode="auto">
            <a:xfrm>
              <a:off x="519112" y="2948926"/>
              <a:ext cx="3113532" cy="1303020"/>
            </a:xfrm>
            <a:prstGeom prst="rect">
              <a:avLst/>
            </a:prstGeom>
            <a:solidFill>
              <a:srgbClr val="AC2A90"/>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8" name="Rectangle 4"/>
            <p:cNvSpPr/>
            <p:nvPr/>
          </p:nvSpPr>
          <p:spPr bwMode="gray">
            <a:xfrm>
              <a:off x="519112" y="294892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Experiment</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9" name="Picture 18" descr="Illustrations-1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666" y="3440559"/>
              <a:ext cx="1040204" cy="803795"/>
            </a:xfrm>
            <a:prstGeom prst="rect">
              <a:avLst/>
            </a:prstGeom>
          </p:spPr>
        </p:pic>
      </p:grpSp>
      <p:grpSp>
        <p:nvGrpSpPr>
          <p:cNvPr id="20" name="Group 19"/>
          <p:cNvGrpSpPr/>
          <p:nvPr/>
        </p:nvGrpSpPr>
        <p:grpSpPr>
          <a:xfrm>
            <a:off x="530562" y="4799720"/>
            <a:ext cx="3175514" cy="1328960"/>
            <a:chOff x="520711" y="4524136"/>
            <a:chExt cx="3113532" cy="1303020"/>
          </a:xfrm>
        </p:grpSpPr>
        <p:sp>
          <p:nvSpPr>
            <p:cNvPr id="21" name="Rectangle 20"/>
            <p:cNvSpPr/>
            <p:nvPr/>
          </p:nvSpPr>
          <p:spPr bwMode="auto">
            <a:xfrm>
              <a:off x="520711" y="4524136"/>
              <a:ext cx="3113532" cy="1303020"/>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2" name="Rectangle 4"/>
            <p:cNvSpPr/>
            <p:nvPr/>
          </p:nvSpPr>
          <p:spPr bwMode="gray">
            <a:xfrm>
              <a:off x="520711" y="452413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Learning</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3" name="Picture 22"/>
            <p:cNvPicPr>
              <a:picLocks noChangeAspect="1"/>
            </p:cNvPicPr>
            <p:nvPr/>
          </p:nvPicPr>
          <p:blipFill>
            <a:blip r:embed="rId5"/>
            <a:stretch>
              <a:fillRect/>
            </a:stretch>
          </p:blipFill>
          <p:spPr>
            <a:xfrm>
              <a:off x="593001" y="5031254"/>
              <a:ext cx="519063" cy="737399"/>
            </a:xfrm>
            <a:prstGeom prst="rect">
              <a:avLst/>
            </a:prstGeom>
          </p:spPr>
        </p:pic>
      </p:grpSp>
    </p:spTree>
    <p:extLst>
      <p:ext uri="{BB962C8B-B14F-4D97-AF65-F5344CB8AC3E}">
        <p14:creationId xmlns:p14="http://schemas.microsoft.com/office/powerpoint/2010/main" val="1750346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FA46-F9E3-40F4-AD78-50145C7CD288}"/>
              </a:ext>
            </a:extLst>
          </p:cNvPr>
          <p:cNvSpPr>
            <a:spLocks noGrp="1"/>
          </p:cNvSpPr>
          <p:nvPr>
            <p:ph type="title"/>
          </p:nvPr>
        </p:nvSpPr>
        <p:spPr/>
        <p:txBody>
          <a:bodyPr/>
          <a:lstStyle/>
          <a:p>
            <a:r>
              <a:rPr lang="en-AU" dirty="0"/>
              <a:t>Failure is an opportunity to learn</a:t>
            </a:r>
          </a:p>
        </p:txBody>
      </p:sp>
      <p:pic>
        <p:nvPicPr>
          <p:cNvPr id="4" name="Picture 3">
            <a:extLst>
              <a:ext uri="{FF2B5EF4-FFF2-40B4-BE49-F238E27FC236}">
                <a16:creationId xmlns:a16="http://schemas.microsoft.com/office/drawing/2014/main" id="{380BB12F-6DFA-4088-A7DF-955DEEDDE3CE}"/>
              </a:ext>
            </a:extLst>
          </p:cNvPr>
          <p:cNvPicPr>
            <a:picLocks noChangeAspect="1"/>
          </p:cNvPicPr>
          <p:nvPr/>
        </p:nvPicPr>
        <p:blipFill>
          <a:blip r:embed="rId3"/>
          <a:stretch>
            <a:fillRect/>
          </a:stretch>
        </p:blipFill>
        <p:spPr>
          <a:xfrm>
            <a:off x="1134242" y="1295399"/>
            <a:ext cx="6212708" cy="4926786"/>
          </a:xfrm>
          <a:prstGeom prst="rect">
            <a:avLst/>
          </a:prstGeom>
        </p:spPr>
      </p:pic>
      <p:pic>
        <p:nvPicPr>
          <p:cNvPr id="3" name="Picture 2">
            <a:extLst>
              <a:ext uri="{FF2B5EF4-FFF2-40B4-BE49-F238E27FC236}">
                <a16:creationId xmlns:a16="http://schemas.microsoft.com/office/drawing/2014/main" id="{FE1F6D22-902F-4456-B1C4-C1CE9A14392A}"/>
              </a:ext>
            </a:extLst>
          </p:cNvPr>
          <p:cNvPicPr>
            <a:picLocks noChangeAspect="1"/>
          </p:cNvPicPr>
          <p:nvPr/>
        </p:nvPicPr>
        <p:blipFill>
          <a:blip r:embed="rId4"/>
          <a:stretch>
            <a:fillRect/>
          </a:stretch>
        </p:blipFill>
        <p:spPr>
          <a:xfrm>
            <a:off x="5471939" y="1716067"/>
            <a:ext cx="5931894" cy="4926034"/>
          </a:xfrm>
          <a:prstGeom prst="rect">
            <a:avLst/>
          </a:prstGeom>
          <a:ln>
            <a:solidFill>
              <a:schemeClr val="bg2">
                <a:lumMod val="50000"/>
              </a:schemeClr>
            </a:solidFill>
          </a:ln>
        </p:spPr>
      </p:pic>
    </p:spTree>
    <p:extLst>
      <p:ext uri="{BB962C8B-B14F-4D97-AF65-F5344CB8AC3E}">
        <p14:creationId xmlns:p14="http://schemas.microsoft.com/office/powerpoint/2010/main" val="206800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116081355"/>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5276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A6DA10-D17B-4C22-A95A-1AF1488F01CF}"/>
              </a:ext>
            </a:extLst>
          </p:cNvPr>
          <p:cNvSpPr/>
          <p:nvPr/>
        </p:nvSpPr>
        <p:spPr bwMode="auto">
          <a:xfrm>
            <a:off x="6866844" y="497"/>
            <a:ext cx="5567866" cy="69935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69"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17F8597A-474F-4E63-8131-DC7B65C6C2B4}"/>
              </a:ext>
            </a:extLst>
          </p:cNvPr>
          <p:cNvSpPr>
            <a:spLocks noGrp="1"/>
          </p:cNvSpPr>
          <p:nvPr>
            <p:ph type="title"/>
          </p:nvPr>
        </p:nvSpPr>
        <p:spPr>
          <a:xfrm>
            <a:off x="393781" y="466301"/>
            <a:ext cx="11237870" cy="565027"/>
          </a:xfrm>
        </p:spPr>
        <p:txBody>
          <a:bodyPr/>
          <a:lstStyle/>
          <a:p>
            <a:r>
              <a:rPr lang="en-GB" dirty="0"/>
              <a:t>Our Definition of Done</a:t>
            </a:r>
            <a:endParaRPr lang="en-US" dirty="0"/>
          </a:p>
        </p:txBody>
      </p:sp>
      <p:sp>
        <p:nvSpPr>
          <p:cNvPr id="4" name="Text Placeholder 3">
            <a:extLst>
              <a:ext uri="{FF2B5EF4-FFF2-40B4-BE49-F238E27FC236}">
                <a16:creationId xmlns:a16="http://schemas.microsoft.com/office/drawing/2014/main" id="{70E22212-EB7E-4E65-8E3A-1576B7816A0D}"/>
              </a:ext>
            </a:extLst>
          </p:cNvPr>
          <p:cNvSpPr>
            <a:spLocks noGrp="1"/>
          </p:cNvSpPr>
          <p:nvPr>
            <p:ph type="body" sz="quarter" idx="11"/>
          </p:nvPr>
        </p:nvSpPr>
        <p:spPr>
          <a:xfrm>
            <a:off x="393782" y="1725094"/>
            <a:ext cx="5903819" cy="3766190"/>
          </a:xfrm>
        </p:spPr>
        <p:txBody>
          <a:bodyPr/>
          <a:lstStyle/>
          <a:p>
            <a:pPr>
              <a:spcBef>
                <a:spcPts val="0"/>
              </a:spcBef>
            </a:pPr>
            <a:r>
              <a:rPr lang="en-GB" sz="4799" dirty="0">
                <a:latin typeface="+mj-lt"/>
              </a:rPr>
              <a:t>Live in production,</a:t>
            </a:r>
          </a:p>
          <a:p>
            <a:pPr>
              <a:spcBef>
                <a:spcPts val="0"/>
              </a:spcBef>
            </a:pPr>
            <a:r>
              <a:rPr lang="en-GB" sz="4799" dirty="0">
                <a:solidFill>
                  <a:schemeClr val="accent1"/>
                </a:solidFill>
                <a:latin typeface="+mj-lt"/>
              </a:rPr>
              <a:t>collecting telemetry</a:t>
            </a:r>
            <a:r>
              <a:rPr lang="en-GB" sz="4799" dirty="0">
                <a:latin typeface="+mj-lt"/>
              </a:rPr>
              <a:t> </a:t>
            </a:r>
          </a:p>
          <a:p>
            <a:pPr>
              <a:spcBef>
                <a:spcPts val="0"/>
              </a:spcBef>
            </a:pPr>
            <a:r>
              <a:rPr lang="en-GB" sz="4799" dirty="0">
                <a:latin typeface="+mj-lt"/>
              </a:rPr>
              <a:t>supporting or diminishing the starting hypothesis.</a:t>
            </a:r>
            <a:endParaRPr lang="en-US" sz="4799" dirty="0">
              <a:latin typeface="+mj-lt"/>
            </a:endParaRPr>
          </a:p>
        </p:txBody>
      </p:sp>
      <p:sp>
        <p:nvSpPr>
          <p:cNvPr id="5" name="Trackers_EADF_bidi" title="Icon of a clipboard with a checklist on it">
            <a:extLst>
              <a:ext uri="{FF2B5EF4-FFF2-40B4-BE49-F238E27FC236}">
                <a16:creationId xmlns:a16="http://schemas.microsoft.com/office/drawing/2014/main" id="{56EFA793-5F3E-448F-B00E-E1EF44E64379}"/>
              </a:ext>
            </a:extLst>
          </p:cNvPr>
          <p:cNvSpPr>
            <a:spLocks noChangeAspect="1" noEditPoints="1"/>
          </p:cNvSpPr>
          <p:nvPr/>
        </p:nvSpPr>
        <p:spPr bwMode="auto">
          <a:xfrm>
            <a:off x="8234176" y="1213174"/>
            <a:ext cx="3102613" cy="423054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778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 name="Freeform: Shape 7">
            <a:extLst>
              <a:ext uri="{FF2B5EF4-FFF2-40B4-BE49-F238E27FC236}">
                <a16:creationId xmlns:a16="http://schemas.microsoft.com/office/drawing/2014/main" id="{B078EDFA-DBC9-4B9B-843C-7E3412496C0E}"/>
              </a:ext>
            </a:extLst>
          </p:cNvPr>
          <p:cNvSpPr/>
          <p:nvPr/>
        </p:nvSpPr>
        <p:spPr bwMode="auto">
          <a:xfrm>
            <a:off x="10268282" y="2804986"/>
            <a:ext cx="605886" cy="384575"/>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9" name="Freeform: Shape 8">
            <a:extLst>
              <a:ext uri="{FF2B5EF4-FFF2-40B4-BE49-F238E27FC236}">
                <a16:creationId xmlns:a16="http://schemas.microsoft.com/office/drawing/2014/main" id="{ED0EAEB4-D4D7-4A2C-AB13-A9370F0AEA4F}"/>
              </a:ext>
            </a:extLst>
          </p:cNvPr>
          <p:cNvSpPr/>
          <p:nvPr/>
        </p:nvSpPr>
        <p:spPr bwMode="auto">
          <a:xfrm>
            <a:off x="10268282" y="3648515"/>
            <a:ext cx="605886" cy="384575"/>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0" name="Freeform: Shape 9">
            <a:extLst>
              <a:ext uri="{FF2B5EF4-FFF2-40B4-BE49-F238E27FC236}">
                <a16:creationId xmlns:a16="http://schemas.microsoft.com/office/drawing/2014/main" id="{DFE5DB18-A41A-4590-B461-DC3EB610923D}"/>
              </a:ext>
            </a:extLst>
          </p:cNvPr>
          <p:cNvSpPr/>
          <p:nvPr/>
        </p:nvSpPr>
        <p:spPr bwMode="auto">
          <a:xfrm>
            <a:off x="10266563" y="4494112"/>
            <a:ext cx="605886" cy="384575"/>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Tree>
    <p:extLst>
      <p:ext uri="{BB962C8B-B14F-4D97-AF65-F5344CB8AC3E}">
        <p14:creationId xmlns:p14="http://schemas.microsoft.com/office/powerpoint/2010/main" val="21896915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E5AE5-8A17-4CA7-A6B6-0C52286316DE}"/>
              </a:ext>
            </a:extLst>
          </p:cNvPr>
          <p:cNvSpPr>
            <a:spLocks noGrp="1"/>
          </p:cNvSpPr>
          <p:nvPr>
            <p:ph type="title"/>
          </p:nvPr>
        </p:nvSpPr>
        <p:spPr/>
        <p:txBody>
          <a:bodyPr/>
          <a:lstStyle/>
          <a:p>
            <a:r>
              <a:rPr lang="en-GB"/>
              <a:t>Live Site Incidents</a:t>
            </a:r>
            <a:endParaRPr lang="en-US"/>
          </a:p>
        </p:txBody>
      </p:sp>
      <p:sp>
        <p:nvSpPr>
          <p:cNvPr id="4" name="Text Placeholder 3">
            <a:extLst>
              <a:ext uri="{FF2B5EF4-FFF2-40B4-BE49-F238E27FC236}">
                <a16:creationId xmlns:a16="http://schemas.microsoft.com/office/drawing/2014/main" id="{1AEB6F8E-F599-4DD8-9931-08516D62F66E}"/>
              </a:ext>
            </a:extLst>
          </p:cNvPr>
          <p:cNvSpPr>
            <a:spLocks noGrp="1"/>
          </p:cNvSpPr>
          <p:nvPr>
            <p:ph type="body" sz="quarter" idx="10"/>
          </p:nvPr>
        </p:nvSpPr>
        <p:spPr>
          <a:xfrm>
            <a:off x="274639" y="1211287"/>
            <a:ext cx="5486399" cy="5429179"/>
          </a:xfrm>
        </p:spPr>
        <p:txBody>
          <a:bodyPr/>
          <a:lstStyle/>
          <a:p>
            <a:pPr marL="457200" indent="-457200">
              <a:buFont typeface="Arial" panose="020B0604020202020204" pitchFamily="34" charset="0"/>
              <a:buChar char="•"/>
            </a:pPr>
            <a:r>
              <a:rPr lang="en-GB" sz="2400"/>
              <a:t>On detection, LSI conference bridge created</a:t>
            </a:r>
          </a:p>
          <a:p>
            <a:pPr marL="457200" indent="-457200">
              <a:buFont typeface="Arial" panose="020B0604020202020204" pitchFamily="34" charset="0"/>
              <a:buChar char="•"/>
            </a:pPr>
            <a:r>
              <a:rPr lang="en-GB" sz="2400"/>
              <a:t>DRI’s brought in to call</a:t>
            </a:r>
          </a:p>
          <a:p>
            <a:pPr marL="457200" indent="-457200">
              <a:buFont typeface="Arial" panose="020B0604020202020204" pitchFamily="34" charset="0"/>
              <a:buChar char="•"/>
            </a:pPr>
            <a:r>
              <a:rPr lang="en-US" sz="2400"/>
              <a:t>Communication externally and internally</a:t>
            </a:r>
          </a:p>
          <a:p>
            <a:pPr marL="457200" indent="-457200">
              <a:buFont typeface="Arial" panose="020B0604020202020204" pitchFamily="34" charset="0"/>
              <a:buChar char="•"/>
            </a:pPr>
            <a:r>
              <a:rPr lang="en-US" sz="2400"/>
              <a:t>Gather data for repair items &amp; mitigate for customers</a:t>
            </a:r>
          </a:p>
          <a:p>
            <a:pPr marL="457200" indent="-457200">
              <a:buFont typeface="Arial" panose="020B0604020202020204" pitchFamily="34" charset="0"/>
              <a:buChar char="•"/>
            </a:pPr>
            <a:r>
              <a:rPr lang="en-GB" sz="2400"/>
              <a:t>Every action recorded</a:t>
            </a:r>
            <a:endParaRPr lang="en-US" sz="2400"/>
          </a:p>
          <a:p>
            <a:pPr marL="457200" indent="-457200">
              <a:buFont typeface="Arial" panose="020B0604020202020204" pitchFamily="34" charset="0"/>
              <a:buChar char="•"/>
            </a:pPr>
            <a:r>
              <a:rPr lang="en-US" sz="2400"/>
              <a:t>Plan to rotate people during long running LSI’s</a:t>
            </a:r>
          </a:p>
          <a:p>
            <a:pPr marL="457200" indent="-457200">
              <a:buFont typeface="Arial" panose="020B0604020202020204" pitchFamily="34" charset="0"/>
              <a:buChar char="•"/>
            </a:pPr>
            <a:r>
              <a:rPr lang="en-GB" sz="2400"/>
              <a:t>C</a:t>
            </a:r>
            <a:r>
              <a:rPr lang="en-US" sz="2400" err="1"/>
              <a:t>reate</a:t>
            </a:r>
            <a:r>
              <a:rPr lang="en-US" sz="2400"/>
              <a:t> &amp; track repair Items to prevent reoccurrence and improve detection time</a:t>
            </a:r>
          </a:p>
        </p:txBody>
      </p:sp>
      <p:grpSp>
        <p:nvGrpSpPr>
          <p:cNvPr id="8" name="Group 7">
            <a:extLst>
              <a:ext uri="{FF2B5EF4-FFF2-40B4-BE49-F238E27FC236}">
                <a16:creationId xmlns:a16="http://schemas.microsoft.com/office/drawing/2014/main" id="{B1177333-6AA7-419A-BEC9-7E5F95CD80D9}"/>
              </a:ext>
            </a:extLst>
          </p:cNvPr>
          <p:cNvGrpSpPr/>
          <p:nvPr/>
        </p:nvGrpSpPr>
        <p:grpSpPr>
          <a:xfrm>
            <a:off x="6218237" y="40877"/>
            <a:ext cx="6227908" cy="6953647"/>
            <a:chOff x="6610813" y="40878"/>
            <a:chExt cx="5763324" cy="6537158"/>
          </a:xfrm>
        </p:grpSpPr>
        <p:pic>
          <p:nvPicPr>
            <p:cNvPr id="6" name="Picture 5">
              <a:extLst>
                <a:ext uri="{FF2B5EF4-FFF2-40B4-BE49-F238E27FC236}">
                  <a16:creationId xmlns:a16="http://schemas.microsoft.com/office/drawing/2014/main" id="{DBB254E8-658C-4D21-A80E-FA6B56BB2F1F}"/>
                </a:ext>
              </a:extLst>
            </p:cNvPr>
            <p:cNvPicPr>
              <a:picLocks noChangeAspect="1"/>
            </p:cNvPicPr>
            <p:nvPr/>
          </p:nvPicPr>
          <p:blipFill>
            <a:blip r:embed="rId3"/>
            <a:stretch>
              <a:fillRect/>
            </a:stretch>
          </p:blipFill>
          <p:spPr>
            <a:xfrm>
              <a:off x="6610813" y="40878"/>
              <a:ext cx="5763324" cy="5493168"/>
            </a:xfrm>
            <a:prstGeom prst="rect">
              <a:avLst/>
            </a:prstGeom>
          </p:spPr>
        </p:pic>
        <p:pic>
          <p:nvPicPr>
            <p:cNvPr id="7" name="Picture 6">
              <a:extLst>
                <a:ext uri="{FF2B5EF4-FFF2-40B4-BE49-F238E27FC236}">
                  <a16:creationId xmlns:a16="http://schemas.microsoft.com/office/drawing/2014/main" id="{E5FFF386-512F-44A9-8F08-9D10F1DEE611}"/>
                </a:ext>
              </a:extLst>
            </p:cNvPr>
            <p:cNvPicPr>
              <a:picLocks noChangeAspect="1"/>
            </p:cNvPicPr>
            <p:nvPr/>
          </p:nvPicPr>
          <p:blipFill>
            <a:blip r:embed="rId4"/>
            <a:stretch>
              <a:fillRect/>
            </a:stretch>
          </p:blipFill>
          <p:spPr>
            <a:xfrm>
              <a:off x="6610813" y="5657502"/>
              <a:ext cx="5700764" cy="920534"/>
            </a:xfrm>
            <a:prstGeom prst="rect">
              <a:avLst/>
            </a:prstGeom>
          </p:spPr>
        </p:pic>
      </p:grpSp>
      <p:sp>
        <p:nvSpPr>
          <p:cNvPr id="9" name="Rectangle 8">
            <a:extLst>
              <a:ext uri="{FF2B5EF4-FFF2-40B4-BE49-F238E27FC236}">
                <a16:creationId xmlns:a16="http://schemas.microsoft.com/office/drawing/2014/main" id="{603C08EC-0AA1-4418-BDA9-B4B6FF74FC0E}"/>
              </a:ext>
            </a:extLst>
          </p:cNvPr>
          <p:cNvSpPr/>
          <p:nvPr/>
        </p:nvSpPr>
        <p:spPr bwMode="auto">
          <a:xfrm>
            <a:off x="6002213" y="11850"/>
            <a:ext cx="94851" cy="6994525"/>
          </a:xfrm>
          <a:prstGeom prst="rect">
            <a:avLst/>
          </a:prstGeom>
          <a:solidFill>
            <a:srgbClr val="3A36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728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FABB157-088F-4B42-814C-1F19F4370FE9}"/>
              </a:ext>
            </a:extLst>
          </p:cNvPr>
          <p:cNvPicPr>
            <a:picLocks noChangeAspect="1"/>
          </p:cNvPicPr>
          <p:nvPr/>
        </p:nvPicPr>
        <p:blipFill>
          <a:blip r:embed="rId3"/>
          <a:stretch>
            <a:fillRect/>
          </a:stretch>
        </p:blipFill>
        <p:spPr>
          <a:xfrm>
            <a:off x="8598916" y="3858798"/>
            <a:ext cx="550750" cy="550750"/>
          </a:xfrm>
          <a:prstGeom prst="rect">
            <a:avLst/>
          </a:prstGeom>
          <a:ln w="19050">
            <a:solidFill>
              <a:srgbClr val="D2D2D2"/>
            </a:solidFill>
          </a:ln>
        </p:spPr>
      </p:pic>
      <p:pic>
        <p:nvPicPr>
          <p:cNvPr id="9" name="Picture 8">
            <a:extLst>
              <a:ext uri="{FF2B5EF4-FFF2-40B4-BE49-F238E27FC236}">
                <a16:creationId xmlns:a16="http://schemas.microsoft.com/office/drawing/2014/main" id="{AAED56C1-EEE1-4762-8FEB-1F353444F637}"/>
              </a:ext>
            </a:extLst>
          </p:cNvPr>
          <p:cNvPicPr>
            <a:picLocks noChangeAspect="1"/>
          </p:cNvPicPr>
          <p:nvPr/>
        </p:nvPicPr>
        <p:blipFill>
          <a:blip r:embed="rId4"/>
          <a:stretch>
            <a:fillRect/>
          </a:stretch>
        </p:blipFill>
        <p:spPr>
          <a:xfrm>
            <a:off x="7265341" y="1923320"/>
            <a:ext cx="550750" cy="550750"/>
          </a:xfrm>
          <a:prstGeom prst="rect">
            <a:avLst/>
          </a:prstGeom>
          <a:ln w="19050">
            <a:solidFill>
              <a:srgbClr val="D2D2D2"/>
            </a:solidFill>
          </a:ln>
        </p:spPr>
      </p:pic>
      <p:pic>
        <p:nvPicPr>
          <p:cNvPr id="29" name="Picture 28">
            <a:extLst>
              <a:ext uri="{FF2B5EF4-FFF2-40B4-BE49-F238E27FC236}">
                <a16:creationId xmlns:a16="http://schemas.microsoft.com/office/drawing/2014/main" id="{D4DF6945-09FB-4FAA-87A3-6B52BBE4BEDA}"/>
              </a:ext>
            </a:extLst>
          </p:cNvPr>
          <p:cNvPicPr>
            <a:picLocks noChangeAspect="1"/>
          </p:cNvPicPr>
          <p:nvPr/>
        </p:nvPicPr>
        <p:blipFill>
          <a:blip r:embed="rId5"/>
          <a:stretch>
            <a:fillRect/>
          </a:stretch>
        </p:blipFill>
        <p:spPr>
          <a:xfrm>
            <a:off x="6991246" y="2619838"/>
            <a:ext cx="550750" cy="550750"/>
          </a:xfrm>
          <a:prstGeom prst="rect">
            <a:avLst/>
          </a:prstGeom>
          <a:ln w="19050">
            <a:solidFill>
              <a:srgbClr val="D2D2D2"/>
            </a:solidFill>
          </a:ln>
        </p:spPr>
      </p:pic>
      <p:pic>
        <p:nvPicPr>
          <p:cNvPr id="17" name="Picture 16">
            <a:extLst>
              <a:ext uri="{FF2B5EF4-FFF2-40B4-BE49-F238E27FC236}">
                <a16:creationId xmlns:a16="http://schemas.microsoft.com/office/drawing/2014/main" id="{D4B0A9F2-58D7-4E73-B8E8-B26D73D3100E}"/>
              </a:ext>
            </a:extLst>
          </p:cNvPr>
          <p:cNvPicPr>
            <a:picLocks noChangeAspect="1"/>
          </p:cNvPicPr>
          <p:nvPr/>
        </p:nvPicPr>
        <p:blipFill>
          <a:blip r:embed="rId6"/>
          <a:stretch>
            <a:fillRect/>
          </a:stretch>
        </p:blipFill>
        <p:spPr>
          <a:xfrm>
            <a:off x="9417179" y="2329857"/>
            <a:ext cx="550750" cy="550750"/>
          </a:xfrm>
          <a:prstGeom prst="rect">
            <a:avLst/>
          </a:prstGeom>
          <a:ln w="19050">
            <a:solidFill>
              <a:srgbClr val="D2D2D2"/>
            </a:solidFill>
          </a:ln>
        </p:spPr>
      </p:pic>
      <p:pic>
        <p:nvPicPr>
          <p:cNvPr id="21" name="Picture 20">
            <a:extLst>
              <a:ext uri="{FF2B5EF4-FFF2-40B4-BE49-F238E27FC236}">
                <a16:creationId xmlns:a16="http://schemas.microsoft.com/office/drawing/2014/main" id="{B97ADDA9-C45D-4707-8F1D-CCDC05F654AE}"/>
              </a:ext>
            </a:extLst>
          </p:cNvPr>
          <p:cNvPicPr>
            <a:picLocks noChangeAspect="1"/>
          </p:cNvPicPr>
          <p:nvPr/>
        </p:nvPicPr>
        <p:blipFill>
          <a:blip r:embed="rId7"/>
          <a:stretch>
            <a:fillRect/>
          </a:stretch>
        </p:blipFill>
        <p:spPr>
          <a:xfrm>
            <a:off x="9892127" y="1428704"/>
            <a:ext cx="550750" cy="550750"/>
          </a:xfrm>
          <a:prstGeom prst="rect">
            <a:avLst/>
          </a:prstGeom>
          <a:ln w="19050">
            <a:solidFill>
              <a:srgbClr val="D2D2D2"/>
            </a:solidFill>
          </a:ln>
        </p:spPr>
      </p:pic>
      <p:pic>
        <p:nvPicPr>
          <p:cNvPr id="23" name="Picture 22">
            <a:extLst>
              <a:ext uri="{FF2B5EF4-FFF2-40B4-BE49-F238E27FC236}">
                <a16:creationId xmlns:a16="http://schemas.microsoft.com/office/drawing/2014/main" id="{71CA46BC-CCE3-43F9-95AE-0F8CF464C088}"/>
              </a:ext>
            </a:extLst>
          </p:cNvPr>
          <p:cNvPicPr>
            <a:picLocks noChangeAspect="1"/>
          </p:cNvPicPr>
          <p:nvPr/>
        </p:nvPicPr>
        <p:blipFill>
          <a:blip r:embed="rId8"/>
          <a:stretch>
            <a:fillRect/>
          </a:stretch>
        </p:blipFill>
        <p:spPr>
          <a:xfrm>
            <a:off x="10043729" y="2763722"/>
            <a:ext cx="550750" cy="550750"/>
          </a:xfrm>
          <a:prstGeom prst="rect">
            <a:avLst/>
          </a:prstGeom>
          <a:ln w="19050">
            <a:solidFill>
              <a:srgbClr val="D2D2D2"/>
            </a:solidFill>
          </a:ln>
        </p:spPr>
      </p:pic>
      <p:pic>
        <p:nvPicPr>
          <p:cNvPr id="25" name="Picture 24">
            <a:extLst>
              <a:ext uri="{FF2B5EF4-FFF2-40B4-BE49-F238E27FC236}">
                <a16:creationId xmlns:a16="http://schemas.microsoft.com/office/drawing/2014/main" id="{EFB239C0-CF22-41F4-97E4-C714AA349DC9}"/>
              </a:ext>
            </a:extLst>
          </p:cNvPr>
          <p:cNvPicPr>
            <a:picLocks noChangeAspect="1"/>
          </p:cNvPicPr>
          <p:nvPr/>
        </p:nvPicPr>
        <p:blipFill>
          <a:blip r:embed="rId9"/>
          <a:stretch>
            <a:fillRect/>
          </a:stretch>
        </p:blipFill>
        <p:spPr>
          <a:xfrm>
            <a:off x="10043729" y="2069088"/>
            <a:ext cx="550750" cy="550750"/>
          </a:xfrm>
          <a:prstGeom prst="rect">
            <a:avLst/>
          </a:prstGeom>
          <a:ln w="19050">
            <a:solidFill>
              <a:srgbClr val="D2D2D2"/>
            </a:solidFill>
          </a:ln>
        </p:spPr>
      </p:pic>
      <p:pic>
        <p:nvPicPr>
          <p:cNvPr id="26" name="Picture 25">
            <a:extLst>
              <a:ext uri="{FF2B5EF4-FFF2-40B4-BE49-F238E27FC236}">
                <a16:creationId xmlns:a16="http://schemas.microsoft.com/office/drawing/2014/main" id="{0E275407-4FAB-43F1-91A1-137A7F711E7D}"/>
              </a:ext>
            </a:extLst>
          </p:cNvPr>
          <p:cNvPicPr>
            <a:picLocks noChangeAspect="1"/>
          </p:cNvPicPr>
          <p:nvPr/>
        </p:nvPicPr>
        <p:blipFill>
          <a:blip r:embed="rId10"/>
          <a:stretch>
            <a:fillRect/>
          </a:stretch>
        </p:blipFill>
        <p:spPr>
          <a:xfrm>
            <a:off x="10670280" y="2329857"/>
            <a:ext cx="550750" cy="550750"/>
          </a:xfrm>
          <a:prstGeom prst="rect">
            <a:avLst/>
          </a:prstGeom>
          <a:ln w="19050">
            <a:solidFill>
              <a:srgbClr val="D2D2D2"/>
            </a:solidFill>
          </a:ln>
        </p:spPr>
      </p:pic>
      <p:pic>
        <p:nvPicPr>
          <p:cNvPr id="27" name="Picture 26" descr="A person wearing a suit and tie smiling at the camera&#10;&#10;Description automatically generated">
            <a:extLst>
              <a:ext uri="{FF2B5EF4-FFF2-40B4-BE49-F238E27FC236}">
                <a16:creationId xmlns:a16="http://schemas.microsoft.com/office/drawing/2014/main" id="{38F90117-F8F0-4FC4-B340-21AED0CA2415}"/>
              </a:ext>
            </a:extLst>
          </p:cNvPr>
          <p:cNvPicPr>
            <a:picLocks noChangeAspect="1"/>
          </p:cNvPicPr>
          <p:nvPr/>
        </p:nvPicPr>
        <p:blipFill rotWithShape="1">
          <a:blip r:embed="rId11"/>
          <a:srcRect b="16515"/>
          <a:stretch/>
        </p:blipFill>
        <p:spPr>
          <a:xfrm>
            <a:off x="9270372" y="1704079"/>
            <a:ext cx="550611" cy="550750"/>
          </a:xfrm>
          <a:prstGeom prst="rect">
            <a:avLst/>
          </a:prstGeom>
          <a:ln w="19050">
            <a:solidFill>
              <a:srgbClr val="D2D2D2"/>
            </a:solidFill>
          </a:ln>
        </p:spPr>
      </p:pic>
      <p:pic>
        <p:nvPicPr>
          <p:cNvPr id="2" name="Picture 1">
            <a:extLst>
              <a:ext uri="{FF2B5EF4-FFF2-40B4-BE49-F238E27FC236}">
                <a16:creationId xmlns:a16="http://schemas.microsoft.com/office/drawing/2014/main" id="{C7A14635-2B6B-4FCE-AD8A-B4596797E8FB}"/>
              </a:ext>
            </a:extLst>
          </p:cNvPr>
          <p:cNvPicPr>
            <a:picLocks noChangeAspect="1"/>
          </p:cNvPicPr>
          <p:nvPr/>
        </p:nvPicPr>
        <p:blipFill>
          <a:blip r:embed="rId12"/>
          <a:stretch>
            <a:fillRect/>
          </a:stretch>
        </p:blipFill>
        <p:spPr>
          <a:xfrm>
            <a:off x="8204212" y="2732491"/>
            <a:ext cx="550750" cy="550750"/>
          </a:xfrm>
          <a:prstGeom prst="rect">
            <a:avLst/>
          </a:prstGeom>
          <a:ln w="19050">
            <a:solidFill>
              <a:srgbClr val="D2D2D2"/>
            </a:solidFill>
          </a:ln>
        </p:spPr>
      </p:pic>
      <p:sp>
        <p:nvSpPr>
          <p:cNvPr id="24" name="Title 3">
            <a:extLst>
              <a:ext uri="{FF2B5EF4-FFF2-40B4-BE49-F238E27FC236}">
                <a16:creationId xmlns:a16="http://schemas.microsoft.com/office/drawing/2014/main" id="{356D638D-A4E5-4279-8AFB-67C29AE0E93E}"/>
              </a:ext>
            </a:extLst>
          </p:cNvPr>
          <p:cNvSpPr>
            <a:spLocks noGrp="1"/>
          </p:cNvSpPr>
          <p:nvPr>
            <p:ph type="title"/>
          </p:nvPr>
        </p:nvSpPr>
        <p:spPr>
          <a:xfrm>
            <a:off x="509626" y="1339671"/>
            <a:ext cx="5552984" cy="565091"/>
          </a:xfrm>
        </p:spPr>
        <p:txBody>
          <a:bodyPr/>
          <a:lstStyle/>
          <a:p>
            <a:r>
              <a:rPr lang="en-US" dirty="0">
                <a:latin typeface="+mn-lt"/>
              </a:rPr>
              <a:t>DevOps CAT team mission</a:t>
            </a:r>
          </a:p>
        </p:txBody>
      </p:sp>
      <p:sp>
        <p:nvSpPr>
          <p:cNvPr id="28" name="Text Placeholder 4">
            <a:extLst>
              <a:ext uri="{FF2B5EF4-FFF2-40B4-BE49-F238E27FC236}">
                <a16:creationId xmlns:a16="http://schemas.microsoft.com/office/drawing/2014/main" id="{06FEE1F5-D499-4BF6-BBAB-8DBCDAFAF291}"/>
              </a:ext>
            </a:extLst>
          </p:cNvPr>
          <p:cNvSpPr txBox="1">
            <a:spLocks/>
          </p:cNvSpPr>
          <p:nvPr/>
        </p:nvSpPr>
        <p:spPr>
          <a:xfrm>
            <a:off x="681754" y="3078533"/>
            <a:ext cx="5380856" cy="37397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AU" sz="3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Work with Microsoft’s largest customers to help them accelerate their DevOps transformation.</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AU" sz="285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30" name="Picture 29">
            <a:extLst>
              <a:ext uri="{FF2B5EF4-FFF2-40B4-BE49-F238E27FC236}">
                <a16:creationId xmlns:a16="http://schemas.microsoft.com/office/drawing/2014/main" id="{0FBBAFA8-85B4-482E-AEA4-A89D9AC64885}"/>
              </a:ext>
            </a:extLst>
          </p:cNvPr>
          <p:cNvPicPr>
            <a:picLocks noChangeAspect="1"/>
          </p:cNvPicPr>
          <p:nvPr/>
        </p:nvPicPr>
        <p:blipFill>
          <a:blip r:embed="rId13"/>
          <a:stretch>
            <a:fillRect/>
          </a:stretch>
        </p:blipFill>
        <p:spPr>
          <a:xfrm>
            <a:off x="59932" y="2216253"/>
            <a:ext cx="1243644" cy="1243644"/>
          </a:xfrm>
          <a:prstGeom prst="rect">
            <a:avLst/>
          </a:prstGeom>
        </p:spPr>
      </p:pic>
      <p:pic>
        <p:nvPicPr>
          <p:cNvPr id="31" name="Picture 30">
            <a:extLst>
              <a:ext uri="{FF2B5EF4-FFF2-40B4-BE49-F238E27FC236}">
                <a16:creationId xmlns:a16="http://schemas.microsoft.com/office/drawing/2014/main" id="{E7F83A49-3E11-45DA-B57B-D6F361CB29E2}"/>
              </a:ext>
            </a:extLst>
          </p:cNvPr>
          <p:cNvPicPr>
            <a:picLocks noChangeAspect="1"/>
          </p:cNvPicPr>
          <p:nvPr/>
        </p:nvPicPr>
        <p:blipFill>
          <a:blip r:embed="rId14"/>
          <a:stretch>
            <a:fillRect/>
          </a:stretch>
        </p:blipFill>
        <p:spPr>
          <a:xfrm>
            <a:off x="4768800" y="4206239"/>
            <a:ext cx="1243644" cy="1243644"/>
          </a:xfrm>
          <a:prstGeom prst="rect">
            <a:avLst/>
          </a:prstGeom>
        </p:spPr>
      </p:pic>
    </p:spTree>
    <p:extLst>
      <p:ext uri="{BB962C8B-B14F-4D97-AF65-F5344CB8AC3E}">
        <p14:creationId xmlns:p14="http://schemas.microsoft.com/office/powerpoint/2010/main" val="17622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55CB9-1324-42ED-A029-E7B59A37EF03}"/>
              </a:ext>
            </a:extLst>
          </p:cNvPr>
          <p:cNvSpPr>
            <a:spLocks noGrp="1"/>
          </p:cNvSpPr>
          <p:nvPr>
            <p:ph type="title"/>
          </p:nvPr>
        </p:nvSpPr>
        <p:spPr/>
        <p:txBody>
          <a:bodyPr/>
          <a:lstStyle/>
          <a:p>
            <a:r>
              <a:rPr lang="en-GB"/>
              <a:t>Live Site Culture</a:t>
            </a:r>
            <a:endParaRPr lang="en-US"/>
          </a:p>
        </p:txBody>
      </p:sp>
      <p:sp>
        <p:nvSpPr>
          <p:cNvPr id="7" name="Text Placeholder 6">
            <a:extLst>
              <a:ext uri="{FF2B5EF4-FFF2-40B4-BE49-F238E27FC236}">
                <a16:creationId xmlns:a16="http://schemas.microsoft.com/office/drawing/2014/main" id="{278119A3-2842-4AAB-B12C-F141DA2327BB}"/>
              </a:ext>
            </a:extLst>
          </p:cNvPr>
          <p:cNvSpPr>
            <a:spLocks noGrp="1"/>
          </p:cNvSpPr>
          <p:nvPr>
            <p:ph type="body" sz="quarter" idx="11"/>
          </p:nvPr>
        </p:nvSpPr>
        <p:spPr>
          <a:xfrm>
            <a:off x="457597" y="1265014"/>
            <a:ext cx="5976664" cy="5072158"/>
          </a:xfrm>
        </p:spPr>
        <p:txBody>
          <a:bodyPr/>
          <a:lstStyle/>
          <a:p>
            <a:r>
              <a:rPr lang="en-US" sz="2400" dirty="0"/>
              <a:t>Live site status is always the top priority</a:t>
            </a:r>
          </a:p>
          <a:p>
            <a:r>
              <a:rPr lang="en-US" sz="2400" dirty="0"/>
              <a:t>Weekly live site review</a:t>
            </a:r>
          </a:p>
          <a:p>
            <a:r>
              <a:rPr lang="en-US" sz="2400" dirty="0"/>
              <a:t>Closing LSI requires listing repair items</a:t>
            </a:r>
          </a:p>
          <a:p>
            <a:r>
              <a:rPr lang="en-US" sz="2400" dirty="0"/>
              <a:t>LSI repair items in backlog (2 sprint rule)</a:t>
            </a:r>
          </a:p>
          <a:p>
            <a:r>
              <a:rPr lang="en-US" sz="2400" dirty="0"/>
              <a:t>Actionable alerts</a:t>
            </a:r>
          </a:p>
          <a:p>
            <a:r>
              <a:rPr lang="en-US" sz="2400" dirty="0"/>
              <a:t>Monthly service review</a:t>
            </a:r>
          </a:p>
          <a:p>
            <a:r>
              <a:rPr lang="en-US" sz="2400" dirty="0"/>
              <a:t>On-call Designated Responsible Individual (DRI)</a:t>
            </a:r>
          </a:p>
          <a:p>
            <a:r>
              <a:rPr lang="en-US" sz="2400" dirty="0"/>
              <a:t>Customer Obsessed Availability model (SLA)</a:t>
            </a:r>
          </a:p>
          <a:p>
            <a:r>
              <a:rPr lang="en-US" sz="2400" dirty="0"/>
              <a:t>Per team / service health reports</a:t>
            </a:r>
          </a:p>
        </p:txBody>
      </p:sp>
      <p:pic>
        <p:nvPicPr>
          <p:cNvPr id="8" name="HeroShot_WebSmall_2">
            <a:hlinkClick r:id="" action="ppaction://media"/>
            <a:extLst>
              <a:ext uri="{FF2B5EF4-FFF2-40B4-BE49-F238E27FC236}">
                <a16:creationId xmlns:a16="http://schemas.microsoft.com/office/drawing/2014/main" id="{35DA62A2-DE6E-4F14-9BE9-7E65500BAFC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1632" r="33199"/>
          <a:stretch/>
        </p:blipFill>
        <p:spPr>
          <a:xfrm>
            <a:off x="6819851" y="-1"/>
            <a:ext cx="5616624" cy="6994525"/>
          </a:xfrm>
          <a:prstGeom prst="rect">
            <a:avLst/>
          </a:prstGeom>
        </p:spPr>
      </p:pic>
    </p:spTree>
    <p:extLst>
      <p:ext uri="{BB962C8B-B14F-4D97-AF65-F5344CB8AC3E}">
        <p14:creationId xmlns:p14="http://schemas.microsoft.com/office/powerpoint/2010/main" val="56483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0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356E8-8063-47E7-9313-DE072BF17878}"/>
              </a:ext>
            </a:extLst>
          </p:cNvPr>
          <p:cNvSpPr>
            <a:spLocks noGrp="1"/>
          </p:cNvSpPr>
          <p:nvPr>
            <p:ph type="title"/>
          </p:nvPr>
        </p:nvSpPr>
        <p:spPr/>
        <p:txBody>
          <a:bodyPr/>
          <a:lstStyle/>
          <a:p>
            <a:r>
              <a:rPr lang="en-AU" dirty="0"/>
              <a:t>Provide an accurate service status page</a:t>
            </a:r>
          </a:p>
        </p:txBody>
      </p:sp>
      <p:sp>
        <p:nvSpPr>
          <p:cNvPr id="3" name="Text Placeholder 2">
            <a:extLst>
              <a:ext uri="{FF2B5EF4-FFF2-40B4-BE49-F238E27FC236}">
                <a16:creationId xmlns:a16="http://schemas.microsoft.com/office/drawing/2014/main" id="{E12A0C3C-37FF-4CDE-8D7B-F49870B4B9FF}"/>
              </a:ext>
            </a:extLst>
          </p:cNvPr>
          <p:cNvSpPr>
            <a:spLocks noGrp="1"/>
          </p:cNvSpPr>
          <p:nvPr>
            <p:ph type="body" sz="quarter" idx="10"/>
          </p:nvPr>
        </p:nvSpPr>
        <p:spPr>
          <a:xfrm>
            <a:off x="274639" y="1211287"/>
            <a:ext cx="5486399" cy="600164"/>
          </a:xfrm>
        </p:spPr>
        <p:txBody>
          <a:bodyPr/>
          <a:lstStyle/>
          <a:p>
            <a:r>
              <a:rPr lang="en-AU" dirty="0"/>
              <a:t>https://status.dev.azure.com</a:t>
            </a:r>
          </a:p>
        </p:txBody>
      </p:sp>
      <p:pic>
        <p:nvPicPr>
          <p:cNvPr id="5" name="Picture 4">
            <a:extLst>
              <a:ext uri="{FF2B5EF4-FFF2-40B4-BE49-F238E27FC236}">
                <a16:creationId xmlns:a16="http://schemas.microsoft.com/office/drawing/2014/main" id="{006F1668-88C7-409B-8BE7-1BB4A4A87D78}"/>
              </a:ext>
            </a:extLst>
          </p:cNvPr>
          <p:cNvPicPr>
            <a:picLocks noChangeAspect="1"/>
          </p:cNvPicPr>
          <p:nvPr/>
        </p:nvPicPr>
        <p:blipFill>
          <a:blip r:embed="rId3"/>
          <a:stretch>
            <a:fillRect/>
          </a:stretch>
        </p:blipFill>
        <p:spPr>
          <a:xfrm>
            <a:off x="3314007" y="1926529"/>
            <a:ext cx="8664990" cy="5067995"/>
          </a:xfrm>
          <a:prstGeom prst="rect">
            <a:avLst/>
          </a:prstGeom>
        </p:spPr>
      </p:pic>
    </p:spTree>
    <p:extLst>
      <p:ext uri="{BB962C8B-B14F-4D97-AF65-F5344CB8AC3E}">
        <p14:creationId xmlns:p14="http://schemas.microsoft.com/office/powerpoint/2010/main" val="270618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21F1-8EC0-406C-82A9-930D8EA30980}"/>
              </a:ext>
            </a:extLst>
          </p:cNvPr>
          <p:cNvSpPr>
            <a:spLocks noGrp="1"/>
          </p:cNvSpPr>
          <p:nvPr>
            <p:ph type="title"/>
          </p:nvPr>
        </p:nvSpPr>
        <p:spPr/>
        <p:txBody>
          <a:bodyPr/>
          <a:lstStyle/>
          <a:p>
            <a:r>
              <a:rPr lang="en-GB"/>
              <a:t>Be Transparent</a:t>
            </a:r>
          </a:p>
        </p:txBody>
      </p:sp>
      <p:pic>
        <p:nvPicPr>
          <p:cNvPr id="4" name="Picture 3">
            <a:extLst>
              <a:ext uri="{FF2B5EF4-FFF2-40B4-BE49-F238E27FC236}">
                <a16:creationId xmlns:a16="http://schemas.microsoft.com/office/drawing/2014/main" id="{12EA023A-BC2E-4266-8209-E550E94F4152}"/>
              </a:ext>
            </a:extLst>
          </p:cNvPr>
          <p:cNvPicPr>
            <a:picLocks noChangeAspect="1"/>
          </p:cNvPicPr>
          <p:nvPr/>
        </p:nvPicPr>
        <p:blipFill>
          <a:blip r:embed="rId3"/>
          <a:stretch>
            <a:fillRect/>
          </a:stretch>
        </p:blipFill>
        <p:spPr>
          <a:xfrm>
            <a:off x="290850" y="1433761"/>
            <a:ext cx="11923723" cy="4429866"/>
          </a:xfrm>
          <a:prstGeom prst="rect">
            <a:avLst/>
          </a:prstGeom>
        </p:spPr>
      </p:pic>
      <p:grpSp>
        <p:nvGrpSpPr>
          <p:cNvPr id="5" name="Group 4">
            <a:extLst>
              <a:ext uri="{FF2B5EF4-FFF2-40B4-BE49-F238E27FC236}">
                <a16:creationId xmlns:a16="http://schemas.microsoft.com/office/drawing/2014/main" id="{002564A0-24FC-4333-9E4D-665FAB3178F5}"/>
              </a:ext>
            </a:extLst>
          </p:cNvPr>
          <p:cNvGrpSpPr/>
          <p:nvPr/>
        </p:nvGrpSpPr>
        <p:grpSpPr>
          <a:xfrm>
            <a:off x="8090445" y="1265014"/>
            <a:ext cx="4274432" cy="5688632"/>
            <a:chOff x="7850038" y="1615567"/>
            <a:chExt cx="4218317" cy="5613951"/>
          </a:xfrm>
        </p:grpSpPr>
        <p:pic>
          <p:nvPicPr>
            <p:cNvPr id="6" name="Picture 5">
              <a:extLst>
                <a:ext uri="{FF2B5EF4-FFF2-40B4-BE49-F238E27FC236}">
                  <a16:creationId xmlns:a16="http://schemas.microsoft.com/office/drawing/2014/main" id="{238AE3CE-C016-4895-8C5F-5CBAE58E843C}"/>
                </a:ext>
              </a:extLst>
            </p:cNvPr>
            <p:cNvPicPr>
              <a:picLocks noChangeAspect="1"/>
            </p:cNvPicPr>
            <p:nvPr/>
          </p:nvPicPr>
          <p:blipFill>
            <a:blip r:embed="rId4"/>
            <a:stretch>
              <a:fillRect/>
            </a:stretch>
          </p:blipFill>
          <p:spPr>
            <a:xfrm>
              <a:off x="7850038" y="1615567"/>
              <a:ext cx="4121298" cy="1754558"/>
            </a:xfrm>
            <a:prstGeom prst="rect">
              <a:avLst/>
            </a:prstGeom>
          </p:spPr>
        </p:pic>
        <p:pic>
          <p:nvPicPr>
            <p:cNvPr id="7" name="Picture 6">
              <a:extLst>
                <a:ext uri="{FF2B5EF4-FFF2-40B4-BE49-F238E27FC236}">
                  <a16:creationId xmlns:a16="http://schemas.microsoft.com/office/drawing/2014/main" id="{0500695B-B7C9-41C1-A7EF-52055B244717}"/>
                </a:ext>
              </a:extLst>
            </p:cNvPr>
            <p:cNvPicPr>
              <a:picLocks noChangeAspect="1"/>
            </p:cNvPicPr>
            <p:nvPr/>
          </p:nvPicPr>
          <p:blipFill rotWithShape="1">
            <a:blip r:embed="rId5"/>
            <a:srcRect b="2654"/>
            <a:stretch/>
          </p:blipFill>
          <p:spPr>
            <a:xfrm>
              <a:off x="7850038" y="2059077"/>
              <a:ext cx="4218317" cy="5170441"/>
            </a:xfrm>
            <a:prstGeom prst="rect">
              <a:avLst/>
            </a:prstGeom>
          </p:spPr>
        </p:pic>
      </p:grpSp>
      <p:pic>
        <p:nvPicPr>
          <p:cNvPr id="8" name="Picture 7">
            <a:extLst>
              <a:ext uri="{FF2B5EF4-FFF2-40B4-BE49-F238E27FC236}">
                <a16:creationId xmlns:a16="http://schemas.microsoft.com/office/drawing/2014/main" id="{CE643389-D084-4F29-B757-C59CFE877F01}"/>
              </a:ext>
            </a:extLst>
          </p:cNvPr>
          <p:cNvPicPr>
            <a:picLocks noChangeAspect="1"/>
          </p:cNvPicPr>
          <p:nvPr/>
        </p:nvPicPr>
        <p:blipFill>
          <a:blip r:embed="rId6"/>
          <a:stretch>
            <a:fillRect/>
          </a:stretch>
        </p:blipFill>
        <p:spPr>
          <a:xfrm>
            <a:off x="8491145" y="131355"/>
            <a:ext cx="3691555" cy="905576"/>
          </a:xfrm>
          <a:prstGeom prst="rect">
            <a:avLst/>
          </a:prstGeom>
        </p:spPr>
      </p:pic>
    </p:spTree>
    <p:extLst>
      <p:ext uri="{BB962C8B-B14F-4D97-AF65-F5344CB8AC3E}">
        <p14:creationId xmlns:p14="http://schemas.microsoft.com/office/powerpoint/2010/main" val="6432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5B46-9E80-45E4-A892-6777A46200D0}"/>
              </a:ext>
            </a:extLst>
          </p:cNvPr>
          <p:cNvSpPr>
            <a:spLocks noGrp="1"/>
          </p:cNvSpPr>
          <p:nvPr>
            <p:ph type="title"/>
          </p:nvPr>
        </p:nvSpPr>
        <p:spPr>
          <a:xfrm>
            <a:off x="1609725" y="295274"/>
            <a:ext cx="10554478" cy="917575"/>
          </a:xfrm>
        </p:spPr>
        <p:txBody>
          <a:bodyPr/>
          <a:lstStyle/>
          <a:p>
            <a:r>
              <a:rPr lang="en-US"/>
              <a:t>No such thing as ‘partial automation’</a:t>
            </a:r>
            <a:endParaRPr lang="en-GB"/>
          </a:p>
        </p:txBody>
      </p:sp>
      <p:sp>
        <p:nvSpPr>
          <p:cNvPr id="3" name="Content Placeholder 2">
            <a:extLst>
              <a:ext uri="{FF2B5EF4-FFF2-40B4-BE49-F238E27FC236}">
                <a16:creationId xmlns:a16="http://schemas.microsoft.com/office/drawing/2014/main" id="{DF700604-8850-4D8B-AC0A-AEADE4289BC7}"/>
              </a:ext>
            </a:extLst>
          </p:cNvPr>
          <p:cNvSpPr txBox="1">
            <a:spLocks/>
          </p:cNvSpPr>
          <p:nvPr/>
        </p:nvSpPr>
        <p:spPr>
          <a:xfrm>
            <a:off x="1511216" y="1841078"/>
            <a:ext cx="8354572" cy="3808130"/>
          </a:xfrm>
          <a:prstGeom prst="rect">
            <a:avLst/>
          </a:prstGeom>
        </p:spPr>
        <p:txBody>
          <a:bodyPr>
            <a:normAutofit fontScale="92500" lnSpcReduction="20000"/>
          </a:bodyPr>
          <a:lstStyle>
            <a:lvl1pPr marL="457200" indent="-457200" algn="l" rtl="0" eaLnBrk="0" fontAlgn="base" hangingPunct="0">
              <a:lnSpc>
                <a:spcPct val="90000"/>
              </a:lnSpc>
              <a:spcBef>
                <a:spcPts val="2100"/>
              </a:spcBef>
              <a:spcAft>
                <a:spcPct val="0"/>
              </a:spcAft>
              <a:buClr>
                <a:srgbClr val="008A96"/>
              </a:buClr>
              <a:buSzPct val="100000"/>
              <a:buFont typeface="Wingdings" panose="05000000000000000000" pitchFamily="2" charset="2"/>
              <a:buChar char="§"/>
              <a:defRPr sz="4000">
                <a:solidFill>
                  <a:schemeClr val="tx1"/>
                </a:solidFill>
                <a:latin typeface="+mn-lt"/>
                <a:ea typeface="+mn-ea"/>
                <a:cs typeface="+mn-cs"/>
                <a:sym typeface="Arial" panose="020B0604020202020204" pitchFamily="34" charset="0"/>
              </a:defRPr>
            </a:lvl1pPr>
            <a:lvl2pPr marL="838200" indent="-457200" algn="l" rtl="0" eaLnBrk="0" fontAlgn="base" hangingPunct="0">
              <a:lnSpc>
                <a:spcPct val="90000"/>
              </a:lnSpc>
              <a:spcBef>
                <a:spcPts val="19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2pPr>
            <a:lvl3pPr marL="1295400" indent="-457200" algn="l" rtl="0" eaLnBrk="0" fontAlgn="base" hangingPunct="0">
              <a:lnSpc>
                <a:spcPct val="90000"/>
              </a:lnSpc>
              <a:spcBef>
                <a:spcPts val="16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3pPr>
            <a:lvl4pPr marL="1752600" indent="-457200" algn="l" rtl="0" eaLnBrk="0" fontAlgn="base" hangingPunct="0">
              <a:lnSpc>
                <a:spcPct val="90000"/>
              </a:lnSpc>
              <a:spcBef>
                <a:spcPts val="13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4pPr>
            <a:lvl5pPr marL="2209800" indent="-457200" algn="l" rtl="0" eaLnBrk="0" fontAlgn="base" hangingPunct="0">
              <a:lnSpc>
                <a:spcPct val="90000"/>
              </a:lnSpc>
              <a:spcBef>
                <a:spcPts val="13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5pPr>
            <a:lvl6pPr marL="26670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6pPr>
            <a:lvl7pPr marL="31242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7pPr>
            <a:lvl8pPr marL="35814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8pPr>
            <a:lvl9pPr marL="40386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9pPr>
          </a:lstStyle>
          <a:p>
            <a:pPr marL="0" indent="0">
              <a:buNone/>
            </a:pPr>
            <a:r>
              <a:rPr lang="en-US" sz="2448" kern="0"/>
              <a:t>“One time” deployment commands in OneNote, email</a:t>
            </a:r>
          </a:p>
          <a:p>
            <a:pPr marL="233172" lvl="1" indent="0">
              <a:buNone/>
            </a:pPr>
            <a:endParaRPr lang="en-US" sz="2448" kern="0"/>
          </a:p>
          <a:p>
            <a:pPr marL="233172" lvl="1" indent="0">
              <a:buNone/>
            </a:pPr>
            <a:r>
              <a:rPr lang="en-US" sz="2448" kern="0">
                <a:latin typeface="Consolas" panose="020B0609020204030204" pitchFamily="49" charset="0"/>
              </a:rPr>
              <a:t>Set-Options “-p 0”</a:t>
            </a:r>
          </a:p>
          <a:p>
            <a:pPr marL="0" indent="0">
              <a:buNone/>
            </a:pPr>
            <a:endParaRPr lang="en-US" sz="2448" kern="0"/>
          </a:p>
          <a:p>
            <a:pPr marL="0" indent="0">
              <a:buNone/>
            </a:pPr>
            <a:r>
              <a:rPr lang="en-US" sz="2448" kern="0"/>
              <a:t>Imagine a dozen more steps like that…</a:t>
            </a:r>
          </a:p>
          <a:p>
            <a:pPr marL="0" indent="0">
              <a:lnSpc>
                <a:spcPct val="150000"/>
              </a:lnSpc>
              <a:spcBef>
                <a:spcPts val="1224"/>
              </a:spcBef>
              <a:buNone/>
            </a:pPr>
            <a:r>
              <a:rPr lang="en-US" sz="2448" kern="0"/>
              <a:t>And then…someone misses a step half way through</a:t>
            </a:r>
          </a:p>
          <a:p>
            <a:pPr marL="0" indent="0">
              <a:lnSpc>
                <a:spcPct val="150000"/>
              </a:lnSpc>
              <a:buNone/>
            </a:pPr>
            <a:r>
              <a:rPr lang="en-US" sz="2448" kern="0"/>
              <a:t>We once broke pre-production for a day</a:t>
            </a:r>
          </a:p>
        </p:txBody>
      </p:sp>
      <p:sp>
        <p:nvSpPr>
          <p:cNvPr id="4" name="Rectangle 3">
            <a:extLst>
              <a:ext uri="{FF2B5EF4-FFF2-40B4-BE49-F238E27FC236}">
                <a16:creationId xmlns:a16="http://schemas.microsoft.com/office/drawing/2014/main" id="{8D3435CA-08A8-476C-8561-8DED21173D01}"/>
              </a:ext>
            </a:extLst>
          </p:cNvPr>
          <p:cNvSpPr/>
          <p:nvPr/>
        </p:nvSpPr>
        <p:spPr bwMode="auto">
          <a:xfrm>
            <a:off x="3697957" y="2777182"/>
            <a:ext cx="233151" cy="427443"/>
          </a:xfrm>
          <a:prstGeom prst="rect">
            <a:avLst/>
          </a:prstGeom>
          <a:solidFill>
            <a:srgbClr val="FFFF00">
              <a:alpha val="40000"/>
            </a:srgbClr>
          </a:solidFill>
          <a:ln w="254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344" fontAlgn="base">
              <a:spcBef>
                <a:spcPct val="0"/>
              </a:spcBef>
              <a:spcAft>
                <a:spcPct val="0"/>
              </a:spcAft>
            </a:pPr>
            <a:endParaRPr lang="en-GB" sz="5712">
              <a:solidFill>
                <a:srgbClr val="000000"/>
              </a:solidFill>
              <a:latin typeface="Gill Sans" charset="0"/>
              <a:ea typeface="Heiti SC Light" charset="0"/>
              <a:cs typeface="Heiti SC Light" charset="0"/>
              <a:sym typeface="Gill Sans" charset="0"/>
            </a:endParaRPr>
          </a:p>
        </p:txBody>
      </p:sp>
      <p:sp>
        <p:nvSpPr>
          <p:cNvPr id="5" name="Rectangle 4">
            <a:extLst>
              <a:ext uri="{FF2B5EF4-FFF2-40B4-BE49-F238E27FC236}">
                <a16:creationId xmlns:a16="http://schemas.microsoft.com/office/drawing/2014/main" id="{98AE6ED3-0C07-4BD7-A199-251D9C886C8C}"/>
              </a:ext>
            </a:extLst>
          </p:cNvPr>
          <p:cNvSpPr/>
          <p:nvPr/>
        </p:nvSpPr>
        <p:spPr bwMode="auto">
          <a:xfrm>
            <a:off x="4591703" y="2777182"/>
            <a:ext cx="194292" cy="427443"/>
          </a:xfrm>
          <a:prstGeom prst="rect">
            <a:avLst/>
          </a:prstGeom>
          <a:solidFill>
            <a:srgbClr val="FFFF00">
              <a:alpha val="40000"/>
            </a:srgbClr>
          </a:solidFill>
          <a:ln w="25400" cap="flat" cmpd="sng" algn="ctr">
            <a:solidFill>
              <a:srgbClr val="FFC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344" fontAlgn="base">
              <a:spcBef>
                <a:spcPct val="0"/>
              </a:spcBef>
              <a:spcAft>
                <a:spcPct val="0"/>
              </a:spcAft>
            </a:pPr>
            <a:endParaRPr lang="en-GB" sz="5712">
              <a:solidFill>
                <a:srgbClr val="000000"/>
              </a:solidFill>
              <a:latin typeface="Gill Sans" charset="0"/>
              <a:ea typeface="Heiti SC Light" charset="0"/>
              <a:cs typeface="Heiti SC Light" charset="0"/>
              <a:sym typeface="Gill Sans" charset="0"/>
            </a:endParaRPr>
          </a:p>
        </p:txBody>
      </p:sp>
      <p:sp>
        <p:nvSpPr>
          <p:cNvPr id="6" name="graduate" title="Icon of a graduation cap">
            <a:extLst>
              <a:ext uri="{FF2B5EF4-FFF2-40B4-BE49-F238E27FC236}">
                <a16:creationId xmlns:a16="http://schemas.microsoft.com/office/drawing/2014/main" id="{591EBC62-62CA-4D39-BDCE-5E819BD107B7}"/>
              </a:ext>
            </a:extLst>
          </p:cNvPr>
          <p:cNvSpPr>
            <a:spLocks noChangeAspect="1" noEditPoints="1"/>
          </p:cNvSpPr>
          <p:nvPr/>
        </p:nvSpPr>
        <p:spPr bwMode="auto">
          <a:xfrm>
            <a:off x="313581" y="295274"/>
            <a:ext cx="1197635" cy="1027342"/>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209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6F1F-B473-4814-A96F-AC3B24067111}"/>
              </a:ext>
            </a:extLst>
          </p:cNvPr>
          <p:cNvSpPr>
            <a:spLocks noGrp="1"/>
          </p:cNvSpPr>
          <p:nvPr>
            <p:ph type="title"/>
          </p:nvPr>
        </p:nvSpPr>
        <p:spPr>
          <a:xfrm>
            <a:off x="274639" y="295274"/>
            <a:ext cx="5727574" cy="917575"/>
          </a:xfrm>
        </p:spPr>
        <p:txBody>
          <a:bodyPr/>
          <a:lstStyle/>
          <a:p>
            <a:r>
              <a:rPr lang="en-GB"/>
              <a:t>Automate completely</a:t>
            </a:r>
          </a:p>
        </p:txBody>
      </p:sp>
      <p:sp>
        <p:nvSpPr>
          <p:cNvPr id="3" name="Content Placeholder 2">
            <a:extLst>
              <a:ext uri="{FF2B5EF4-FFF2-40B4-BE49-F238E27FC236}">
                <a16:creationId xmlns:a16="http://schemas.microsoft.com/office/drawing/2014/main" id="{3EBD03CA-91D1-4FE3-8EF1-E681160A1975}"/>
              </a:ext>
            </a:extLst>
          </p:cNvPr>
          <p:cNvSpPr>
            <a:spLocks noGrp="1"/>
          </p:cNvSpPr>
          <p:nvPr>
            <p:ph type="body" sz="quarter" idx="10"/>
          </p:nvPr>
        </p:nvSpPr>
        <p:spPr>
          <a:xfrm>
            <a:off x="274639" y="1697062"/>
            <a:ext cx="5486399" cy="3831818"/>
          </a:xfrm>
        </p:spPr>
        <p:txBody>
          <a:bodyPr/>
          <a:lstStyle/>
          <a:p>
            <a:pPr>
              <a:lnSpc>
                <a:spcPct val="100000"/>
              </a:lnSpc>
              <a:spcBef>
                <a:spcPts val="1800"/>
              </a:spcBef>
            </a:pPr>
            <a:r>
              <a:rPr lang="en-US" sz="2400" dirty="0"/>
              <a:t>No more “one time” commands run manually</a:t>
            </a:r>
          </a:p>
          <a:p>
            <a:pPr>
              <a:lnSpc>
                <a:spcPct val="100000"/>
              </a:lnSpc>
              <a:spcBef>
                <a:spcPts val="1800"/>
              </a:spcBef>
            </a:pPr>
            <a:r>
              <a:rPr lang="en-US" sz="2400" dirty="0"/>
              <a:t>Every command goes in PowerShell scripts that are checked in</a:t>
            </a:r>
          </a:p>
          <a:p>
            <a:pPr>
              <a:lnSpc>
                <a:spcPct val="100000"/>
              </a:lnSpc>
              <a:spcBef>
                <a:spcPts val="1800"/>
              </a:spcBef>
            </a:pPr>
            <a:r>
              <a:rPr lang="en-US" sz="2400" dirty="0"/>
              <a:t>Deployment to pre-production &amp; canary is the same as deployment to production </a:t>
            </a:r>
            <a:r>
              <a:rPr lang="en-US" sz="2400" b="1" dirty="0"/>
              <a:t>every time</a:t>
            </a:r>
          </a:p>
          <a:p>
            <a:pPr>
              <a:lnSpc>
                <a:spcPct val="100000"/>
              </a:lnSpc>
              <a:spcBef>
                <a:spcPts val="1800"/>
              </a:spcBef>
            </a:pPr>
            <a:r>
              <a:rPr lang="en-US" sz="2400" dirty="0"/>
              <a:t>All orchestrated with Azure Pipelines</a:t>
            </a:r>
          </a:p>
        </p:txBody>
      </p:sp>
      <p:sp>
        <p:nvSpPr>
          <p:cNvPr id="5" name="Text Placeholder 4">
            <a:extLst>
              <a:ext uri="{FF2B5EF4-FFF2-40B4-BE49-F238E27FC236}">
                <a16:creationId xmlns:a16="http://schemas.microsoft.com/office/drawing/2014/main" id="{F008CFFB-491E-4C07-ABB4-3BB63B1FAA4C}"/>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0732EBE1-AA3E-4210-9593-0B576C8A94EA}"/>
              </a:ext>
            </a:extLst>
          </p:cNvPr>
          <p:cNvPicPr>
            <a:picLocks noChangeAspect="1"/>
          </p:cNvPicPr>
          <p:nvPr/>
        </p:nvPicPr>
        <p:blipFill rotWithShape="1">
          <a:blip r:embed="rId3"/>
          <a:srcRect r="34620"/>
          <a:stretch/>
        </p:blipFill>
        <p:spPr>
          <a:xfrm>
            <a:off x="5973813" y="0"/>
            <a:ext cx="6462661" cy="7036032"/>
          </a:xfrm>
          <a:prstGeom prst="rect">
            <a:avLst/>
          </a:prstGeom>
        </p:spPr>
      </p:pic>
    </p:spTree>
    <p:extLst>
      <p:ext uri="{BB962C8B-B14F-4D97-AF65-F5344CB8AC3E}">
        <p14:creationId xmlns:p14="http://schemas.microsoft.com/office/powerpoint/2010/main" val="386129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Security Mindset - </a:t>
            </a:r>
            <a:r>
              <a:rPr lang="en-US" spc="0">
                <a:solidFill>
                  <a:schemeClr val="accent1"/>
                </a:solidFill>
              </a:rPr>
              <a:t>Assume Breach</a:t>
            </a:r>
            <a:endParaRPr lang="en-US"/>
          </a:p>
        </p:txBody>
      </p:sp>
      <p:sp>
        <p:nvSpPr>
          <p:cNvPr id="37" name="Content Placeholder 2"/>
          <p:cNvSpPr txBox="1">
            <a:spLocks/>
          </p:cNvSpPr>
          <p:nvPr/>
        </p:nvSpPr>
        <p:spPr>
          <a:xfrm>
            <a:off x="771896" y="5097208"/>
            <a:ext cx="5605153" cy="707030"/>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sym typeface="Wingdings 3"/>
              </a:rPr>
              <a:t>Initially </a:t>
            </a:r>
            <a:r>
              <a:rPr lang="en-US" sz="2399">
                <a:latin typeface="Segoe UI" panose="020B0502040204020203" pitchFamily="34" charset="0"/>
                <a:ea typeface="Segoe UI" panose="020B0502040204020203" pitchFamily="34" charset="0"/>
                <a:cs typeface="Segoe UI" panose="020B0502040204020203" pitchFamily="34" charset="0"/>
              </a:rPr>
              <a:t>double-blind test</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Over time, eliminated blue team</a:t>
            </a:r>
          </a:p>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Our defenders need to be our defenders</a:t>
            </a:r>
          </a:p>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	</a:t>
            </a:r>
            <a:br>
              <a:rPr lang="en-US" sz="2399">
                <a:latin typeface="Segoe UI" panose="020B0502040204020203" pitchFamily="34" charset="0"/>
                <a:ea typeface="Segoe UI" panose="020B0502040204020203" pitchFamily="34" charset="0"/>
                <a:cs typeface="Segoe UI" panose="020B0502040204020203" pitchFamily="34" charset="0"/>
              </a:rPr>
            </a:br>
            <a:endParaRPr lang="en-US" sz="2399">
              <a:latin typeface="Segoe UI" panose="020B0502040204020203" pitchFamily="34" charset="0"/>
              <a:ea typeface="Segoe UI" panose="020B0502040204020203" pitchFamily="34" charset="0"/>
              <a:cs typeface="Segoe UI" panose="020B0502040204020203" pitchFamily="34" charset="0"/>
            </a:endParaRPr>
          </a:p>
        </p:txBody>
      </p:sp>
      <p:grpSp>
        <p:nvGrpSpPr>
          <p:cNvPr id="79" name="Group 78"/>
          <p:cNvGrpSpPr/>
          <p:nvPr/>
        </p:nvGrpSpPr>
        <p:grpSpPr>
          <a:xfrm>
            <a:off x="7082333" y="1593088"/>
            <a:ext cx="3355889" cy="3420169"/>
            <a:chOff x="1093788" y="2876550"/>
            <a:chExt cx="2182812" cy="2933701"/>
          </a:xfrm>
          <a:solidFill>
            <a:srgbClr val="0070C0"/>
          </a:solidFill>
        </p:grpSpPr>
        <p:sp>
          <p:nvSpPr>
            <p:cNvPr id="80" name="Freeform 30"/>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1" name="Freeform 33"/>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w="28575" cap="flat">
              <a:solidFill>
                <a:srgbClr val="FFFFFF"/>
              </a:solidFill>
              <a:prstDash val="solid"/>
              <a:miter lim="800000"/>
              <a:headEnd/>
              <a:tailEnd/>
            </a:ln>
          </p:spPr>
          <p:txBody>
            <a:bodyPr vert="horz" wrap="square" lIns="91403" tIns="45701" rIns="91403" bIns="45701" numCol="1" anchor="t" anchorCtr="0" compatLnSpc="1">
              <a:prstTxWarp prst="textNoShape">
                <a:avLst/>
              </a:prstTxWarp>
            </a:bodyPr>
            <a:lstStyle/>
            <a:p>
              <a:endParaRPr lang="en-US" sz="1799"/>
            </a:p>
          </p:txBody>
        </p:sp>
        <p:sp>
          <p:nvSpPr>
            <p:cNvPr id="82" name="Freeform 34"/>
            <p:cNvSpPr>
              <a:spLocks noEditPoints="1"/>
            </p:cNvSpPr>
            <p:nvPr/>
          </p:nvSpPr>
          <p:spPr bwMode="auto">
            <a:xfrm>
              <a:off x="1217613" y="2876550"/>
              <a:ext cx="1970087" cy="1295400"/>
            </a:xfrm>
            <a:custGeom>
              <a:avLst/>
              <a:gdLst>
                <a:gd name="T0" fmla="*/ 623 w 835"/>
                <a:gd name="T1" fmla="*/ 74 h 549"/>
                <a:gd name="T2" fmla="*/ 162 w 835"/>
                <a:gd name="T3" fmla="*/ 95 h 549"/>
                <a:gd name="T4" fmla="*/ 23 w 835"/>
                <a:gd name="T5" fmla="*/ 504 h 549"/>
                <a:gd name="T6" fmla="*/ 419 w 835"/>
                <a:gd name="T7" fmla="*/ 495 h 549"/>
                <a:gd name="T8" fmla="*/ 795 w 835"/>
                <a:gd name="T9" fmla="*/ 506 h 549"/>
                <a:gd name="T10" fmla="*/ 568 w 835"/>
                <a:gd name="T11" fmla="*/ 144 h 549"/>
                <a:gd name="T12" fmla="*/ 595 w 835"/>
                <a:gd name="T13" fmla="*/ 196 h 549"/>
                <a:gd name="T14" fmla="*/ 587 w 835"/>
                <a:gd name="T15" fmla="*/ 191 h 549"/>
                <a:gd name="T16" fmla="*/ 568 w 835"/>
                <a:gd name="T17" fmla="*/ 144 h 549"/>
                <a:gd name="T18" fmla="*/ 575 w 835"/>
                <a:gd name="T19" fmla="*/ 190 h 549"/>
                <a:gd name="T20" fmla="*/ 583 w 835"/>
                <a:gd name="T21" fmla="*/ 196 h 549"/>
                <a:gd name="T22" fmla="*/ 578 w 835"/>
                <a:gd name="T23" fmla="*/ 235 h 549"/>
                <a:gd name="T24" fmla="*/ 565 w 835"/>
                <a:gd name="T25" fmla="*/ 211 h 549"/>
                <a:gd name="T26" fmla="*/ 225 w 835"/>
                <a:gd name="T27" fmla="*/ 272 h 549"/>
                <a:gd name="T28" fmla="*/ 224 w 835"/>
                <a:gd name="T29" fmla="*/ 264 h 549"/>
                <a:gd name="T30" fmla="*/ 227 w 835"/>
                <a:gd name="T31" fmla="*/ 178 h 549"/>
                <a:gd name="T32" fmla="*/ 221 w 835"/>
                <a:gd name="T33" fmla="*/ 172 h 549"/>
                <a:gd name="T34" fmla="*/ 258 w 835"/>
                <a:gd name="T35" fmla="*/ 137 h 549"/>
                <a:gd name="T36" fmla="*/ 225 w 835"/>
                <a:gd name="T37" fmla="*/ 272 h 549"/>
                <a:gd name="T38" fmla="*/ 273 w 835"/>
                <a:gd name="T39" fmla="*/ 271 h 549"/>
                <a:gd name="T40" fmla="*/ 268 w 835"/>
                <a:gd name="T41" fmla="*/ 261 h 549"/>
                <a:gd name="T42" fmla="*/ 277 w 835"/>
                <a:gd name="T43" fmla="*/ 220 h 549"/>
                <a:gd name="T44" fmla="*/ 266 w 835"/>
                <a:gd name="T45" fmla="*/ 195 h 549"/>
                <a:gd name="T46" fmla="*/ 275 w 835"/>
                <a:gd name="T47" fmla="*/ 155 h 549"/>
                <a:gd name="T48" fmla="*/ 264 w 835"/>
                <a:gd name="T49" fmla="*/ 133 h 549"/>
                <a:gd name="T50" fmla="*/ 293 w 835"/>
                <a:gd name="T51" fmla="*/ 123 h 549"/>
                <a:gd name="T52" fmla="*/ 283 w 835"/>
                <a:gd name="T53" fmla="*/ 194 h 549"/>
                <a:gd name="T54" fmla="*/ 312 w 835"/>
                <a:gd name="T55" fmla="*/ 229 h 549"/>
                <a:gd name="T56" fmla="*/ 370 w 835"/>
                <a:gd name="T57" fmla="*/ 107 h 549"/>
                <a:gd name="T58" fmla="*/ 368 w 835"/>
                <a:gd name="T59" fmla="*/ 271 h 549"/>
                <a:gd name="T60" fmla="*/ 326 w 835"/>
                <a:gd name="T61" fmla="*/ 264 h 549"/>
                <a:gd name="T62" fmla="*/ 333 w 835"/>
                <a:gd name="T63" fmla="*/ 246 h 549"/>
                <a:gd name="T64" fmla="*/ 324 w 835"/>
                <a:gd name="T65" fmla="*/ 117 h 549"/>
                <a:gd name="T66" fmla="*/ 326 w 835"/>
                <a:gd name="T67" fmla="*/ 103 h 549"/>
                <a:gd name="T68" fmla="*/ 374 w 835"/>
                <a:gd name="T69" fmla="*/ 100 h 549"/>
                <a:gd name="T70" fmla="*/ 375 w 835"/>
                <a:gd name="T71" fmla="*/ 271 h 549"/>
                <a:gd name="T72" fmla="*/ 395 w 835"/>
                <a:gd name="T73" fmla="*/ 215 h 549"/>
                <a:gd name="T74" fmla="*/ 404 w 835"/>
                <a:gd name="T75" fmla="*/ 217 h 549"/>
                <a:gd name="T76" fmla="*/ 375 w 835"/>
                <a:gd name="T77" fmla="*/ 271 h 549"/>
                <a:gd name="T78" fmla="*/ 455 w 835"/>
                <a:gd name="T79" fmla="*/ 121 h 549"/>
                <a:gd name="T80" fmla="*/ 462 w 835"/>
                <a:gd name="T81" fmla="*/ 261 h 549"/>
                <a:gd name="T82" fmla="*/ 432 w 835"/>
                <a:gd name="T83" fmla="*/ 265 h 549"/>
                <a:gd name="T84" fmla="*/ 419 w 835"/>
                <a:gd name="T85" fmla="*/ 117 h 549"/>
                <a:gd name="T86" fmla="*/ 410 w 835"/>
                <a:gd name="T87" fmla="*/ 98 h 549"/>
                <a:gd name="T88" fmla="*/ 459 w 835"/>
                <a:gd name="T89" fmla="*/ 95 h 549"/>
                <a:gd name="T90" fmla="*/ 460 w 835"/>
                <a:gd name="T91" fmla="*/ 109 h 549"/>
                <a:gd name="T92" fmla="*/ 496 w 835"/>
                <a:gd name="T93" fmla="*/ 224 h 549"/>
                <a:gd name="T94" fmla="*/ 468 w 835"/>
                <a:gd name="T95" fmla="*/ 260 h 549"/>
                <a:gd name="T96" fmla="*/ 491 w 835"/>
                <a:gd name="T97" fmla="*/ 139 h 549"/>
                <a:gd name="T98" fmla="*/ 488 w 835"/>
                <a:gd name="T99" fmla="*/ 102 h 549"/>
                <a:gd name="T100" fmla="*/ 511 w 835"/>
                <a:gd name="T101" fmla="*/ 117 h 549"/>
                <a:gd name="T102" fmla="*/ 557 w 835"/>
                <a:gd name="T103" fmla="*/ 272 h 549"/>
                <a:gd name="T104" fmla="*/ 515 w 835"/>
                <a:gd name="T105" fmla="*/ 265 h 549"/>
                <a:gd name="T106" fmla="*/ 524 w 835"/>
                <a:gd name="T107" fmla="*/ 248 h 549"/>
                <a:gd name="T108" fmla="*/ 524 w 835"/>
                <a:gd name="T109" fmla="*/ 129 h 549"/>
                <a:gd name="T110" fmla="*/ 526 w 835"/>
                <a:gd name="T111" fmla="*/ 118 h 549"/>
                <a:gd name="T112" fmla="*/ 557 w 835"/>
                <a:gd name="T113" fmla="*/ 272 h 549"/>
                <a:gd name="T114" fmla="*/ 595 w 835"/>
                <a:gd name="T115" fmla="*/ 272 h 549"/>
                <a:gd name="T116" fmla="*/ 564 w 835"/>
                <a:gd name="T117" fmla="*/ 262 h 549"/>
                <a:gd name="T118" fmla="*/ 592 w 835"/>
                <a:gd name="T119" fmla="*/ 23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49">
                  <a:moveTo>
                    <a:pt x="749" y="266"/>
                  </a:moveTo>
                  <a:cubicBezTo>
                    <a:pt x="749" y="266"/>
                    <a:pt x="690" y="124"/>
                    <a:pt x="623" y="74"/>
                  </a:cubicBezTo>
                  <a:cubicBezTo>
                    <a:pt x="562" y="28"/>
                    <a:pt x="480" y="0"/>
                    <a:pt x="389" y="0"/>
                  </a:cubicBezTo>
                  <a:cubicBezTo>
                    <a:pt x="295" y="0"/>
                    <a:pt x="223"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0" y="495"/>
                    <a:pt x="679" y="458"/>
                    <a:pt x="767" y="547"/>
                  </a:cubicBezTo>
                  <a:cubicBezTo>
                    <a:pt x="803" y="546"/>
                    <a:pt x="777" y="527"/>
                    <a:pt x="795" y="506"/>
                  </a:cubicBezTo>
                  <a:cubicBezTo>
                    <a:pt x="835" y="461"/>
                    <a:pt x="749" y="266"/>
                    <a:pt x="749" y="266"/>
                  </a:cubicBezTo>
                  <a:close/>
                  <a:moveTo>
                    <a:pt x="568" y="144"/>
                  </a:moveTo>
                  <a:cubicBezTo>
                    <a:pt x="577" y="151"/>
                    <a:pt x="586" y="159"/>
                    <a:pt x="595" y="167"/>
                  </a:cubicBezTo>
                  <a:cubicBezTo>
                    <a:pt x="595" y="177"/>
                    <a:pt x="595" y="186"/>
                    <a:pt x="595" y="196"/>
                  </a:cubicBezTo>
                  <a:cubicBezTo>
                    <a:pt x="595" y="196"/>
                    <a:pt x="594" y="199"/>
                    <a:pt x="591" y="196"/>
                  </a:cubicBezTo>
                  <a:cubicBezTo>
                    <a:pt x="589" y="195"/>
                    <a:pt x="588" y="193"/>
                    <a:pt x="587" y="191"/>
                  </a:cubicBezTo>
                  <a:cubicBezTo>
                    <a:pt x="584" y="177"/>
                    <a:pt x="578" y="164"/>
                    <a:pt x="567" y="154"/>
                  </a:cubicBezTo>
                  <a:cubicBezTo>
                    <a:pt x="567" y="150"/>
                    <a:pt x="567" y="147"/>
                    <a:pt x="568" y="144"/>
                  </a:cubicBezTo>
                  <a:close/>
                  <a:moveTo>
                    <a:pt x="566" y="201"/>
                  </a:moveTo>
                  <a:cubicBezTo>
                    <a:pt x="571" y="201"/>
                    <a:pt x="574" y="196"/>
                    <a:pt x="575" y="190"/>
                  </a:cubicBezTo>
                  <a:cubicBezTo>
                    <a:pt x="576" y="188"/>
                    <a:pt x="577" y="186"/>
                    <a:pt x="579" y="187"/>
                  </a:cubicBezTo>
                  <a:cubicBezTo>
                    <a:pt x="583" y="190"/>
                    <a:pt x="583" y="195"/>
                    <a:pt x="583" y="196"/>
                  </a:cubicBezTo>
                  <a:cubicBezTo>
                    <a:pt x="582" y="207"/>
                    <a:pt x="582" y="218"/>
                    <a:pt x="582" y="230"/>
                  </a:cubicBezTo>
                  <a:cubicBezTo>
                    <a:pt x="582" y="231"/>
                    <a:pt x="583" y="236"/>
                    <a:pt x="578" y="235"/>
                  </a:cubicBezTo>
                  <a:cubicBezTo>
                    <a:pt x="576" y="235"/>
                    <a:pt x="575" y="232"/>
                    <a:pt x="574" y="229"/>
                  </a:cubicBezTo>
                  <a:cubicBezTo>
                    <a:pt x="573" y="223"/>
                    <a:pt x="571" y="215"/>
                    <a:pt x="565" y="211"/>
                  </a:cubicBezTo>
                  <a:cubicBezTo>
                    <a:pt x="565" y="208"/>
                    <a:pt x="566" y="204"/>
                    <a:pt x="566" y="201"/>
                  </a:cubicBezTo>
                  <a:close/>
                  <a:moveTo>
                    <a:pt x="225" y="272"/>
                  </a:moveTo>
                  <a:cubicBezTo>
                    <a:pt x="224" y="272"/>
                    <a:pt x="221" y="272"/>
                    <a:pt x="221" y="268"/>
                  </a:cubicBezTo>
                  <a:cubicBezTo>
                    <a:pt x="221" y="266"/>
                    <a:pt x="222" y="265"/>
                    <a:pt x="224" y="264"/>
                  </a:cubicBezTo>
                  <a:cubicBezTo>
                    <a:pt x="229" y="262"/>
                    <a:pt x="228" y="261"/>
                    <a:pt x="228" y="255"/>
                  </a:cubicBezTo>
                  <a:cubicBezTo>
                    <a:pt x="228" y="230"/>
                    <a:pt x="228" y="204"/>
                    <a:pt x="227" y="178"/>
                  </a:cubicBezTo>
                  <a:cubicBezTo>
                    <a:pt x="227" y="173"/>
                    <a:pt x="227" y="172"/>
                    <a:pt x="223" y="174"/>
                  </a:cubicBezTo>
                  <a:cubicBezTo>
                    <a:pt x="222" y="174"/>
                    <a:pt x="221" y="174"/>
                    <a:pt x="221" y="172"/>
                  </a:cubicBezTo>
                  <a:cubicBezTo>
                    <a:pt x="221" y="168"/>
                    <a:pt x="224" y="165"/>
                    <a:pt x="224" y="164"/>
                  </a:cubicBezTo>
                  <a:cubicBezTo>
                    <a:pt x="235" y="154"/>
                    <a:pt x="246" y="145"/>
                    <a:pt x="258" y="137"/>
                  </a:cubicBezTo>
                  <a:cubicBezTo>
                    <a:pt x="259" y="182"/>
                    <a:pt x="261" y="227"/>
                    <a:pt x="263" y="272"/>
                  </a:cubicBezTo>
                  <a:cubicBezTo>
                    <a:pt x="250" y="272"/>
                    <a:pt x="238" y="272"/>
                    <a:pt x="225" y="272"/>
                  </a:cubicBezTo>
                  <a:close/>
                  <a:moveTo>
                    <a:pt x="301" y="264"/>
                  </a:moveTo>
                  <a:cubicBezTo>
                    <a:pt x="292" y="272"/>
                    <a:pt x="283" y="271"/>
                    <a:pt x="273" y="271"/>
                  </a:cubicBezTo>
                  <a:cubicBezTo>
                    <a:pt x="272" y="271"/>
                    <a:pt x="270" y="271"/>
                    <a:pt x="269" y="271"/>
                  </a:cubicBezTo>
                  <a:cubicBezTo>
                    <a:pt x="269" y="268"/>
                    <a:pt x="269" y="264"/>
                    <a:pt x="268" y="261"/>
                  </a:cubicBezTo>
                  <a:cubicBezTo>
                    <a:pt x="278" y="260"/>
                    <a:pt x="279" y="252"/>
                    <a:pt x="278" y="245"/>
                  </a:cubicBezTo>
                  <a:cubicBezTo>
                    <a:pt x="278" y="237"/>
                    <a:pt x="278" y="229"/>
                    <a:pt x="277" y="220"/>
                  </a:cubicBezTo>
                  <a:cubicBezTo>
                    <a:pt x="277" y="211"/>
                    <a:pt x="275" y="203"/>
                    <a:pt x="266" y="205"/>
                  </a:cubicBezTo>
                  <a:cubicBezTo>
                    <a:pt x="266" y="202"/>
                    <a:pt x="266" y="198"/>
                    <a:pt x="266" y="195"/>
                  </a:cubicBezTo>
                  <a:cubicBezTo>
                    <a:pt x="276" y="190"/>
                    <a:pt x="276" y="182"/>
                    <a:pt x="275" y="174"/>
                  </a:cubicBezTo>
                  <a:cubicBezTo>
                    <a:pt x="275" y="168"/>
                    <a:pt x="275" y="162"/>
                    <a:pt x="275" y="155"/>
                  </a:cubicBezTo>
                  <a:cubicBezTo>
                    <a:pt x="274" y="147"/>
                    <a:pt x="272" y="140"/>
                    <a:pt x="264" y="144"/>
                  </a:cubicBezTo>
                  <a:cubicBezTo>
                    <a:pt x="264" y="140"/>
                    <a:pt x="264" y="137"/>
                    <a:pt x="264" y="133"/>
                  </a:cubicBezTo>
                  <a:cubicBezTo>
                    <a:pt x="265" y="132"/>
                    <a:pt x="266" y="131"/>
                    <a:pt x="268" y="130"/>
                  </a:cubicBezTo>
                  <a:cubicBezTo>
                    <a:pt x="276" y="125"/>
                    <a:pt x="285" y="121"/>
                    <a:pt x="293" y="123"/>
                  </a:cubicBezTo>
                  <a:cubicBezTo>
                    <a:pt x="302" y="125"/>
                    <a:pt x="308" y="134"/>
                    <a:pt x="308" y="150"/>
                  </a:cubicBezTo>
                  <a:cubicBezTo>
                    <a:pt x="309" y="174"/>
                    <a:pt x="296" y="187"/>
                    <a:pt x="283" y="194"/>
                  </a:cubicBezTo>
                  <a:cubicBezTo>
                    <a:pt x="283" y="194"/>
                    <a:pt x="283" y="194"/>
                    <a:pt x="283" y="195"/>
                  </a:cubicBezTo>
                  <a:cubicBezTo>
                    <a:pt x="299" y="194"/>
                    <a:pt x="311" y="202"/>
                    <a:pt x="312" y="229"/>
                  </a:cubicBezTo>
                  <a:cubicBezTo>
                    <a:pt x="313" y="244"/>
                    <a:pt x="309" y="257"/>
                    <a:pt x="301" y="264"/>
                  </a:cubicBezTo>
                  <a:close/>
                  <a:moveTo>
                    <a:pt x="370" y="107"/>
                  </a:moveTo>
                  <a:cubicBezTo>
                    <a:pt x="365" y="110"/>
                    <a:pt x="365" y="112"/>
                    <a:pt x="366" y="120"/>
                  </a:cubicBezTo>
                  <a:cubicBezTo>
                    <a:pt x="366" y="170"/>
                    <a:pt x="367" y="221"/>
                    <a:pt x="368" y="271"/>
                  </a:cubicBezTo>
                  <a:cubicBezTo>
                    <a:pt x="356" y="271"/>
                    <a:pt x="344" y="271"/>
                    <a:pt x="331" y="271"/>
                  </a:cubicBezTo>
                  <a:cubicBezTo>
                    <a:pt x="331" y="271"/>
                    <a:pt x="326" y="270"/>
                    <a:pt x="326" y="264"/>
                  </a:cubicBezTo>
                  <a:cubicBezTo>
                    <a:pt x="326" y="261"/>
                    <a:pt x="327" y="259"/>
                    <a:pt x="329" y="258"/>
                  </a:cubicBezTo>
                  <a:cubicBezTo>
                    <a:pt x="334" y="255"/>
                    <a:pt x="334" y="254"/>
                    <a:pt x="333" y="246"/>
                  </a:cubicBezTo>
                  <a:cubicBezTo>
                    <a:pt x="332" y="206"/>
                    <a:pt x="331" y="167"/>
                    <a:pt x="330" y="128"/>
                  </a:cubicBezTo>
                  <a:cubicBezTo>
                    <a:pt x="329" y="119"/>
                    <a:pt x="329" y="118"/>
                    <a:pt x="324" y="117"/>
                  </a:cubicBezTo>
                  <a:cubicBezTo>
                    <a:pt x="322" y="117"/>
                    <a:pt x="321" y="115"/>
                    <a:pt x="321" y="112"/>
                  </a:cubicBezTo>
                  <a:cubicBezTo>
                    <a:pt x="321" y="105"/>
                    <a:pt x="325" y="103"/>
                    <a:pt x="326" y="103"/>
                  </a:cubicBezTo>
                  <a:cubicBezTo>
                    <a:pt x="340" y="99"/>
                    <a:pt x="354" y="95"/>
                    <a:pt x="368" y="93"/>
                  </a:cubicBezTo>
                  <a:cubicBezTo>
                    <a:pt x="369" y="93"/>
                    <a:pt x="373" y="93"/>
                    <a:pt x="374" y="100"/>
                  </a:cubicBezTo>
                  <a:cubicBezTo>
                    <a:pt x="374" y="103"/>
                    <a:pt x="372" y="106"/>
                    <a:pt x="370" y="107"/>
                  </a:cubicBezTo>
                  <a:close/>
                  <a:moveTo>
                    <a:pt x="375" y="271"/>
                  </a:moveTo>
                  <a:cubicBezTo>
                    <a:pt x="374" y="266"/>
                    <a:pt x="374" y="261"/>
                    <a:pt x="374" y="257"/>
                  </a:cubicBezTo>
                  <a:cubicBezTo>
                    <a:pt x="386" y="254"/>
                    <a:pt x="392" y="237"/>
                    <a:pt x="395" y="215"/>
                  </a:cubicBezTo>
                  <a:cubicBezTo>
                    <a:pt x="396" y="210"/>
                    <a:pt x="397" y="208"/>
                    <a:pt x="400" y="208"/>
                  </a:cubicBezTo>
                  <a:cubicBezTo>
                    <a:pt x="404" y="208"/>
                    <a:pt x="404" y="213"/>
                    <a:pt x="404" y="217"/>
                  </a:cubicBezTo>
                  <a:cubicBezTo>
                    <a:pt x="404" y="235"/>
                    <a:pt x="404" y="253"/>
                    <a:pt x="404" y="271"/>
                  </a:cubicBezTo>
                  <a:cubicBezTo>
                    <a:pt x="394" y="271"/>
                    <a:pt x="384" y="271"/>
                    <a:pt x="375" y="271"/>
                  </a:cubicBezTo>
                  <a:close/>
                  <a:moveTo>
                    <a:pt x="460" y="109"/>
                  </a:moveTo>
                  <a:cubicBezTo>
                    <a:pt x="455" y="111"/>
                    <a:pt x="455" y="112"/>
                    <a:pt x="455" y="121"/>
                  </a:cubicBezTo>
                  <a:cubicBezTo>
                    <a:pt x="454" y="159"/>
                    <a:pt x="454" y="196"/>
                    <a:pt x="453" y="234"/>
                  </a:cubicBezTo>
                  <a:cubicBezTo>
                    <a:pt x="453" y="237"/>
                    <a:pt x="451" y="255"/>
                    <a:pt x="462" y="261"/>
                  </a:cubicBezTo>
                  <a:cubicBezTo>
                    <a:pt x="462" y="265"/>
                    <a:pt x="461" y="270"/>
                    <a:pt x="461" y="274"/>
                  </a:cubicBezTo>
                  <a:cubicBezTo>
                    <a:pt x="450" y="274"/>
                    <a:pt x="442" y="274"/>
                    <a:pt x="432" y="265"/>
                  </a:cubicBezTo>
                  <a:cubicBezTo>
                    <a:pt x="420" y="253"/>
                    <a:pt x="418" y="244"/>
                    <a:pt x="418" y="232"/>
                  </a:cubicBezTo>
                  <a:cubicBezTo>
                    <a:pt x="418" y="194"/>
                    <a:pt x="419" y="156"/>
                    <a:pt x="419" y="117"/>
                  </a:cubicBezTo>
                  <a:cubicBezTo>
                    <a:pt x="419" y="109"/>
                    <a:pt x="419" y="107"/>
                    <a:pt x="414" y="104"/>
                  </a:cubicBezTo>
                  <a:cubicBezTo>
                    <a:pt x="412" y="103"/>
                    <a:pt x="410" y="101"/>
                    <a:pt x="410" y="98"/>
                  </a:cubicBezTo>
                  <a:cubicBezTo>
                    <a:pt x="410" y="91"/>
                    <a:pt x="415" y="90"/>
                    <a:pt x="416" y="90"/>
                  </a:cubicBezTo>
                  <a:cubicBezTo>
                    <a:pt x="430" y="91"/>
                    <a:pt x="444" y="92"/>
                    <a:pt x="459" y="95"/>
                  </a:cubicBezTo>
                  <a:cubicBezTo>
                    <a:pt x="459" y="95"/>
                    <a:pt x="464" y="97"/>
                    <a:pt x="464" y="103"/>
                  </a:cubicBezTo>
                  <a:cubicBezTo>
                    <a:pt x="464" y="107"/>
                    <a:pt x="462" y="109"/>
                    <a:pt x="460" y="109"/>
                  </a:cubicBezTo>
                  <a:close/>
                  <a:moveTo>
                    <a:pt x="499" y="141"/>
                  </a:moveTo>
                  <a:cubicBezTo>
                    <a:pt x="498" y="169"/>
                    <a:pt x="497" y="197"/>
                    <a:pt x="496" y="224"/>
                  </a:cubicBezTo>
                  <a:cubicBezTo>
                    <a:pt x="494" y="260"/>
                    <a:pt x="477" y="273"/>
                    <a:pt x="468" y="274"/>
                  </a:cubicBezTo>
                  <a:cubicBezTo>
                    <a:pt x="468" y="269"/>
                    <a:pt x="468" y="265"/>
                    <a:pt x="468" y="260"/>
                  </a:cubicBezTo>
                  <a:cubicBezTo>
                    <a:pt x="481" y="254"/>
                    <a:pt x="486" y="243"/>
                    <a:pt x="488" y="223"/>
                  </a:cubicBezTo>
                  <a:cubicBezTo>
                    <a:pt x="489" y="195"/>
                    <a:pt x="490" y="167"/>
                    <a:pt x="491" y="139"/>
                  </a:cubicBezTo>
                  <a:cubicBezTo>
                    <a:pt x="489" y="110"/>
                    <a:pt x="480" y="117"/>
                    <a:pt x="480" y="107"/>
                  </a:cubicBezTo>
                  <a:cubicBezTo>
                    <a:pt x="480" y="100"/>
                    <a:pt x="486" y="102"/>
                    <a:pt x="488" y="102"/>
                  </a:cubicBezTo>
                  <a:cubicBezTo>
                    <a:pt x="493" y="104"/>
                    <a:pt x="499" y="106"/>
                    <a:pt x="504" y="108"/>
                  </a:cubicBezTo>
                  <a:cubicBezTo>
                    <a:pt x="506" y="109"/>
                    <a:pt x="512" y="111"/>
                    <a:pt x="511" y="117"/>
                  </a:cubicBezTo>
                  <a:cubicBezTo>
                    <a:pt x="511" y="127"/>
                    <a:pt x="502" y="115"/>
                    <a:pt x="499" y="141"/>
                  </a:cubicBezTo>
                  <a:close/>
                  <a:moveTo>
                    <a:pt x="557" y="272"/>
                  </a:moveTo>
                  <a:cubicBezTo>
                    <a:pt x="545" y="271"/>
                    <a:pt x="533" y="271"/>
                    <a:pt x="520" y="271"/>
                  </a:cubicBezTo>
                  <a:cubicBezTo>
                    <a:pt x="520" y="271"/>
                    <a:pt x="515" y="271"/>
                    <a:pt x="515" y="265"/>
                  </a:cubicBezTo>
                  <a:cubicBezTo>
                    <a:pt x="516" y="262"/>
                    <a:pt x="517" y="260"/>
                    <a:pt x="519" y="259"/>
                  </a:cubicBezTo>
                  <a:cubicBezTo>
                    <a:pt x="524" y="257"/>
                    <a:pt x="524" y="256"/>
                    <a:pt x="524" y="248"/>
                  </a:cubicBezTo>
                  <a:cubicBezTo>
                    <a:pt x="525" y="213"/>
                    <a:pt x="527" y="178"/>
                    <a:pt x="528" y="142"/>
                  </a:cubicBezTo>
                  <a:cubicBezTo>
                    <a:pt x="528" y="135"/>
                    <a:pt x="529" y="134"/>
                    <a:pt x="524" y="129"/>
                  </a:cubicBezTo>
                  <a:cubicBezTo>
                    <a:pt x="522" y="127"/>
                    <a:pt x="521" y="125"/>
                    <a:pt x="521" y="122"/>
                  </a:cubicBezTo>
                  <a:cubicBezTo>
                    <a:pt x="521" y="116"/>
                    <a:pt x="526" y="118"/>
                    <a:pt x="526" y="118"/>
                  </a:cubicBezTo>
                  <a:cubicBezTo>
                    <a:pt x="539" y="124"/>
                    <a:pt x="550" y="131"/>
                    <a:pt x="562" y="139"/>
                  </a:cubicBezTo>
                  <a:cubicBezTo>
                    <a:pt x="560" y="183"/>
                    <a:pt x="559" y="228"/>
                    <a:pt x="557" y="272"/>
                  </a:cubicBezTo>
                  <a:close/>
                  <a:moveTo>
                    <a:pt x="595" y="244"/>
                  </a:moveTo>
                  <a:cubicBezTo>
                    <a:pt x="595" y="254"/>
                    <a:pt x="595" y="263"/>
                    <a:pt x="595" y="272"/>
                  </a:cubicBezTo>
                  <a:cubicBezTo>
                    <a:pt x="585" y="272"/>
                    <a:pt x="574" y="272"/>
                    <a:pt x="563" y="272"/>
                  </a:cubicBezTo>
                  <a:cubicBezTo>
                    <a:pt x="564" y="268"/>
                    <a:pt x="564" y="265"/>
                    <a:pt x="564" y="262"/>
                  </a:cubicBezTo>
                  <a:cubicBezTo>
                    <a:pt x="575" y="261"/>
                    <a:pt x="584" y="253"/>
                    <a:pt x="587" y="242"/>
                  </a:cubicBezTo>
                  <a:cubicBezTo>
                    <a:pt x="588" y="240"/>
                    <a:pt x="589" y="238"/>
                    <a:pt x="592" y="238"/>
                  </a:cubicBezTo>
                  <a:cubicBezTo>
                    <a:pt x="596" y="240"/>
                    <a:pt x="595" y="244"/>
                    <a:pt x="595"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3" name="Freeform 35"/>
            <p:cNvSpPr>
              <a:spLocks/>
            </p:cNvSpPr>
            <p:nvPr/>
          </p:nvSpPr>
          <p:spPr bwMode="auto">
            <a:xfrm>
              <a:off x="1096963" y="3609975"/>
              <a:ext cx="2179637" cy="1079500"/>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2 h 458"/>
                <a:gd name="T18" fmla="*/ 640 w 924"/>
                <a:gd name="T19" fmla="*/ 57 h 458"/>
                <a:gd name="T20" fmla="*/ 592 w 924"/>
                <a:gd name="T21" fmla="*/ 41 h 458"/>
                <a:gd name="T22" fmla="*/ 542 w 924"/>
                <a:gd name="T23" fmla="*/ 31 h 458"/>
                <a:gd name="T24" fmla="*/ 479 w 924"/>
                <a:gd name="T25" fmla="*/ 24 h 458"/>
                <a:gd name="T26" fmla="*/ 462 w 924"/>
                <a:gd name="T27" fmla="*/ 24 h 458"/>
                <a:gd name="T28" fmla="*/ 447 w 924"/>
                <a:gd name="T29" fmla="*/ 24 h 458"/>
                <a:gd name="T30" fmla="*/ 403 w 924"/>
                <a:gd name="T31" fmla="*/ 27 h 458"/>
                <a:gd name="T32" fmla="*/ 340 w 924"/>
                <a:gd name="T33" fmla="*/ 38 h 458"/>
                <a:gd name="T34" fmla="*/ 309 w 924"/>
                <a:gd name="T35" fmla="*/ 45 h 458"/>
                <a:gd name="T36" fmla="*/ 256 w 924"/>
                <a:gd name="T37" fmla="*/ 65 h 458"/>
                <a:gd name="T38" fmla="*/ 190 w 924"/>
                <a:gd name="T39" fmla="*/ 86 h 458"/>
                <a:gd name="T40" fmla="*/ 129 w 924"/>
                <a:gd name="T41" fmla="*/ 114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1 h 458"/>
                <a:gd name="T54" fmla="*/ 106 w 924"/>
                <a:gd name="T55" fmla="*/ 420 h 458"/>
                <a:gd name="T56" fmla="*/ 51 w 924"/>
                <a:gd name="T57" fmla="*/ 394 h 458"/>
                <a:gd name="T58" fmla="*/ 5 w 924"/>
                <a:gd name="T59" fmla="*/ 332 h 458"/>
                <a:gd name="T60" fmla="*/ 0 w 924"/>
                <a:gd name="T61" fmla="*/ 258 h 458"/>
                <a:gd name="T62" fmla="*/ 1 w 924"/>
                <a:gd name="T63" fmla="*/ 240 h 458"/>
                <a:gd name="T64" fmla="*/ 17 w 924"/>
                <a:gd name="T65" fmla="*/ 193 h 458"/>
                <a:gd name="T66" fmla="*/ 97 w 924"/>
                <a:gd name="T67" fmla="*/ 111 h 458"/>
                <a:gd name="T68" fmla="*/ 119 w 924"/>
                <a:gd name="T69" fmla="*/ 97 h 458"/>
                <a:gd name="T70" fmla="*/ 182 w 924"/>
                <a:gd name="T71" fmla="*/ 66 h 458"/>
                <a:gd name="T72" fmla="*/ 259 w 924"/>
                <a:gd name="T73" fmla="*/ 39 h 458"/>
                <a:gd name="T74" fmla="*/ 309 w 924"/>
                <a:gd name="T75" fmla="*/ 22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5 w 924"/>
                <a:gd name="T91" fmla="*/ 50 h 458"/>
                <a:gd name="T92" fmla="*/ 740 w 924"/>
                <a:gd name="T93" fmla="*/ 66 h 458"/>
                <a:gd name="T94" fmla="*/ 767 w 924"/>
                <a:gd name="T95" fmla="*/ 77 h 458"/>
                <a:gd name="T96" fmla="*/ 890 w 924"/>
                <a:gd name="T97" fmla="*/ 168 h 458"/>
                <a:gd name="T98" fmla="*/ 923 w 924"/>
                <a:gd name="T99" fmla="*/ 251 h 458"/>
                <a:gd name="T100" fmla="*/ 924 w 924"/>
                <a:gd name="T101" fmla="*/ 260 h 458"/>
                <a:gd name="T102" fmla="*/ 924 w 924"/>
                <a:gd name="T103" fmla="*/ 263 h 458"/>
                <a:gd name="T104" fmla="*/ 907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6"/>
                    <a:pt x="830" y="442"/>
                    <a:pt x="834" y="437"/>
                  </a:cubicBezTo>
                  <a:cubicBezTo>
                    <a:pt x="838" y="433"/>
                    <a:pt x="842" y="428"/>
                    <a:pt x="846" y="423"/>
                  </a:cubicBezTo>
                  <a:cubicBezTo>
                    <a:pt x="848" y="421"/>
                    <a:pt x="850" y="419"/>
                    <a:pt x="853" y="416"/>
                  </a:cubicBezTo>
                  <a:cubicBezTo>
                    <a:pt x="853" y="416"/>
                    <a:pt x="854" y="415"/>
                    <a:pt x="855" y="414"/>
                  </a:cubicBezTo>
                  <a:cubicBezTo>
                    <a:pt x="856" y="413"/>
                    <a:pt x="856" y="413"/>
                    <a:pt x="856" y="413"/>
                  </a:cubicBezTo>
                  <a:cubicBezTo>
                    <a:pt x="858" y="412"/>
                    <a:pt x="859" y="411"/>
                    <a:pt x="860" y="410"/>
                  </a:cubicBezTo>
                  <a:cubicBezTo>
                    <a:pt x="864" y="406"/>
                    <a:pt x="869" y="402"/>
                    <a:pt x="873" y="397"/>
                  </a:cubicBezTo>
                  <a:cubicBezTo>
                    <a:pt x="877" y="392"/>
                    <a:pt x="880" y="387"/>
                    <a:pt x="883" y="382"/>
                  </a:cubicBezTo>
                  <a:cubicBezTo>
                    <a:pt x="887" y="377"/>
                    <a:pt x="889" y="372"/>
                    <a:pt x="892" y="366"/>
                  </a:cubicBezTo>
                  <a:cubicBezTo>
                    <a:pt x="895" y="361"/>
                    <a:pt x="897" y="355"/>
                    <a:pt x="899" y="349"/>
                  </a:cubicBezTo>
                  <a:cubicBezTo>
                    <a:pt x="902" y="338"/>
                    <a:pt x="905" y="326"/>
                    <a:pt x="907" y="314"/>
                  </a:cubicBezTo>
                  <a:cubicBezTo>
                    <a:pt x="909" y="302"/>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9"/>
                    <a:pt x="896" y="208"/>
                  </a:cubicBezTo>
                  <a:cubicBezTo>
                    <a:pt x="891" y="198"/>
                    <a:pt x="884" y="188"/>
                    <a:pt x="877" y="178"/>
                  </a:cubicBezTo>
                  <a:cubicBezTo>
                    <a:pt x="869" y="169"/>
                    <a:pt x="860" y="161"/>
                    <a:pt x="851" y="153"/>
                  </a:cubicBezTo>
                  <a:cubicBezTo>
                    <a:pt x="842" y="145"/>
                    <a:pt x="833" y="138"/>
                    <a:pt x="822" y="131"/>
                  </a:cubicBezTo>
                  <a:cubicBezTo>
                    <a:pt x="812" y="124"/>
                    <a:pt x="802" y="118"/>
                    <a:pt x="791" y="112"/>
                  </a:cubicBezTo>
                  <a:cubicBezTo>
                    <a:pt x="780" y="107"/>
                    <a:pt x="769" y="101"/>
                    <a:pt x="758" y="96"/>
                  </a:cubicBezTo>
                  <a:cubicBezTo>
                    <a:pt x="747" y="91"/>
                    <a:pt x="736" y="87"/>
                    <a:pt x="724" y="83"/>
                  </a:cubicBezTo>
                  <a:cubicBezTo>
                    <a:pt x="721" y="82"/>
                    <a:pt x="718" y="81"/>
                    <a:pt x="715" y="80"/>
                  </a:cubicBezTo>
                  <a:cubicBezTo>
                    <a:pt x="712" y="79"/>
                    <a:pt x="710" y="78"/>
                    <a:pt x="707" y="77"/>
                  </a:cubicBezTo>
                  <a:cubicBezTo>
                    <a:pt x="701" y="75"/>
                    <a:pt x="695" y="73"/>
                    <a:pt x="689" y="72"/>
                  </a:cubicBezTo>
                  <a:cubicBezTo>
                    <a:pt x="677" y="68"/>
                    <a:pt x="665" y="65"/>
                    <a:pt x="653" y="62"/>
                  </a:cubicBezTo>
                  <a:cubicBezTo>
                    <a:pt x="653" y="62"/>
                    <a:pt x="653" y="62"/>
                    <a:pt x="653" y="62"/>
                  </a:cubicBezTo>
                  <a:cubicBezTo>
                    <a:pt x="652" y="62"/>
                    <a:pt x="652" y="62"/>
                    <a:pt x="652" y="62"/>
                  </a:cubicBezTo>
                  <a:cubicBezTo>
                    <a:pt x="640" y="57"/>
                    <a:pt x="640" y="57"/>
                    <a:pt x="640" y="57"/>
                  </a:cubicBezTo>
                  <a:cubicBezTo>
                    <a:pt x="628" y="53"/>
                    <a:pt x="628" y="53"/>
                    <a:pt x="628" y="53"/>
                  </a:cubicBezTo>
                  <a:cubicBezTo>
                    <a:pt x="616" y="49"/>
                    <a:pt x="616" y="49"/>
                    <a:pt x="616" y="49"/>
                  </a:cubicBezTo>
                  <a:cubicBezTo>
                    <a:pt x="612" y="47"/>
                    <a:pt x="608" y="46"/>
                    <a:pt x="604" y="45"/>
                  </a:cubicBezTo>
                  <a:cubicBezTo>
                    <a:pt x="600" y="44"/>
                    <a:pt x="596" y="43"/>
                    <a:pt x="592" y="41"/>
                  </a:cubicBezTo>
                  <a:cubicBezTo>
                    <a:pt x="587" y="40"/>
                    <a:pt x="583" y="39"/>
                    <a:pt x="579" y="38"/>
                  </a:cubicBezTo>
                  <a:cubicBezTo>
                    <a:pt x="575" y="37"/>
                    <a:pt x="571" y="36"/>
                    <a:pt x="567" y="36"/>
                  </a:cubicBezTo>
                  <a:cubicBezTo>
                    <a:pt x="563" y="35"/>
                    <a:pt x="559" y="34"/>
                    <a:pt x="554" y="33"/>
                  </a:cubicBezTo>
                  <a:cubicBezTo>
                    <a:pt x="550" y="32"/>
                    <a:pt x="546" y="32"/>
                    <a:pt x="542" y="31"/>
                  </a:cubicBezTo>
                  <a:cubicBezTo>
                    <a:pt x="538" y="30"/>
                    <a:pt x="533" y="29"/>
                    <a:pt x="529" y="29"/>
                  </a:cubicBezTo>
                  <a:cubicBezTo>
                    <a:pt x="517" y="27"/>
                    <a:pt x="517" y="27"/>
                    <a:pt x="517" y="27"/>
                  </a:cubicBezTo>
                  <a:cubicBezTo>
                    <a:pt x="504" y="26"/>
                    <a:pt x="504" y="26"/>
                    <a:pt x="504" y="26"/>
                  </a:cubicBezTo>
                  <a:cubicBezTo>
                    <a:pt x="496" y="25"/>
                    <a:pt x="487" y="24"/>
                    <a:pt x="479" y="24"/>
                  </a:cubicBezTo>
                  <a:cubicBezTo>
                    <a:pt x="472" y="24"/>
                    <a:pt x="472" y="24"/>
                    <a:pt x="472" y="24"/>
                  </a:cubicBezTo>
                  <a:cubicBezTo>
                    <a:pt x="466" y="24"/>
                    <a:pt x="466" y="24"/>
                    <a:pt x="466" y="24"/>
                  </a:cubicBezTo>
                  <a:cubicBezTo>
                    <a:pt x="463" y="24"/>
                    <a:pt x="463" y="24"/>
                    <a:pt x="463" y="24"/>
                  </a:cubicBezTo>
                  <a:cubicBezTo>
                    <a:pt x="462" y="24"/>
                    <a:pt x="462" y="24"/>
                    <a:pt x="462" y="24"/>
                  </a:cubicBezTo>
                  <a:cubicBezTo>
                    <a:pt x="462" y="24"/>
                    <a:pt x="462" y="24"/>
                    <a:pt x="462" y="24"/>
                  </a:cubicBezTo>
                  <a:cubicBezTo>
                    <a:pt x="460" y="24"/>
                    <a:pt x="460" y="24"/>
                    <a:pt x="460" y="24"/>
                  </a:cubicBezTo>
                  <a:cubicBezTo>
                    <a:pt x="453" y="24"/>
                    <a:pt x="453" y="24"/>
                    <a:pt x="453" y="24"/>
                  </a:cubicBezTo>
                  <a:cubicBezTo>
                    <a:pt x="451" y="24"/>
                    <a:pt x="449" y="24"/>
                    <a:pt x="447" y="24"/>
                  </a:cubicBezTo>
                  <a:cubicBezTo>
                    <a:pt x="441" y="24"/>
                    <a:pt x="441" y="24"/>
                    <a:pt x="441" y="24"/>
                  </a:cubicBezTo>
                  <a:cubicBezTo>
                    <a:pt x="437" y="24"/>
                    <a:pt x="432" y="25"/>
                    <a:pt x="428" y="25"/>
                  </a:cubicBezTo>
                  <a:cubicBezTo>
                    <a:pt x="415" y="26"/>
                    <a:pt x="415" y="26"/>
                    <a:pt x="415" y="26"/>
                  </a:cubicBezTo>
                  <a:cubicBezTo>
                    <a:pt x="403" y="27"/>
                    <a:pt x="403" y="27"/>
                    <a:pt x="403" y="27"/>
                  </a:cubicBezTo>
                  <a:cubicBezTo>
                    <a:pt x="390" y="29"/>
                    <a:pt x="390" y="29"/>
                    <a:pt x="390" y="29"/>
                  </a:cubicBezTo>
                  <a:cubicBezTo>
                    <a:pt x="378" y="30"/>
                    <a:pt x="378" y="30"/>
                    <a:pt x="378" y="30"/>
                  </a:cubicBezTo>
                  <a:cubicBezTo>
                    <a:pt x="369" y="32"/>
                    <a:pt x="361" y="33"/>
                    <a:pt x="352" y="35"/>
                  </a:cubicBezTo>
                  <a:cubicBezTo>
                    <a:pt x="348" y="36"/>
                    <a:pt x="344" y="37"/>
                    <a:pt x="340" y="38"/>
                  </a:cubicBezTo>
                  <a:cubicBezTo>
                    <a:pt x="336" y="38"/>
                    <a:pt x="332" y="39"/>
                    <a:pt x="328" y="40"/>
                  </a:cubicBezTo>
                  <a:cubicBezTo>
                    <a:pt x="322" y="42"/>
                    <a:pt x="322" y="42"/>
                    <a:pt x="322" y="42"/>
                  </a:cubicBezTo>
                  <a:cubicBezTo>
                    <a:pt x="315" y="44"/>
                    <a:pt x="315" y="44"/>
                    <a:pt x="315" y="44"/>
                  </a:cubicBezTo>
                  <a:cubicBezTo>
                    <a:pt x="309" y="45"/>
                    <a:pt x="309" y="45"/>
                    <a:pt x="309" y="45"/>
                  </a:cubicBezTo>
                  <a:cubicBezTo>
                    <a:pt x="307" y="46"/>
                    <a:pt x="305" y="47"/>
                    <a:pt x="303" y="47"/>
                  </a:cubicBezTo>
                  <a:cubicBezTo>
                    <a:pt x="295" y="50"/>
                    <a:pt x="287" y="53"/>
                    <a:pt x="279" y="55"/>
                  </a:cubicBezTo>
                  <a:cubicBezTo>
                    <a:pt x="275" y="57"/>
                    <a:pt x="271" y="58"/>
                    <a:pt x="268" y="60"/>
                  </a:cubicBezTo>
                  <a:cubicBezTo>
                    <a:pt x="256" y="65"/>
                    <a:pt x="256" y="65"/>
                    <a:pt x="256" y="65"/>
                  </a:cubicBezTo>
                  <a:cubicBezTo>
                    <a:pt x="255" y="66"/>
                    <a:pt x="255" y="66"/>
                    <a:pt x="255" y="66"/>
                  </a:cubicBezTo>
                  <a:cubicBezTo>
                    <a:pt x="254" y="66"/>
                    <a:pt x="254" y="66"/>
                    <a:pt x="254" y="66"/>
                  </a:cubicBezTo>
                  <a:cubicBezTo>
                    <a:pt x="243" y="69"/>
                    <a:pt x="232" y="72"/>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8" y="103"/>
                    <a:pt x="138" y="108"/>
                    <a:pt x="129" y="114"/>
                  </a:cubicBezTo>
                  <a:cubicBezTo>
                    <a:pt x="125" y="116"/>
                    <a:pt x="125" y="116"/>
                    <a:pt x="125" y="116"/>
                  </a:cubicBezTo>
                  <a:cubicBezTo>
                    <a:pt x="121" y="118"/>
                    <a:pt x="121" y="118"/>
                    <a:pt x="121" y="118"/>
                  </a:cubicBezTo>
                  <a:cubicBezTo>
                    <a:pt x="119" y="119"/>
                    <a:pt x="116" y="120"/>
                    <a:pt x="114" y="122"/>
                  </a:cubicBezTo>
                  <a:cubicBezTo>
                    <a:pt x="107" y="126"/>
                    <a:pt x="107" y="126"/>
                    <a:pt x="107" y="126"/>
                  </a:cubicBezTo>
                  <a:cubicBezTo>
                    <a:pt x="105" y="128"/>
                    <a:pt x="102" y="129"/>
                    <a:pt x="100" y="131"/>
                  </a:cubicBezTo>
                  <a:cubicBezTo>
                    <a:pt x="91" y="137"/>
                    <a:pt x="82" y="144"/>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7"/>
                    <a:pt x="15" y="238"/>
                  </a:cubicBezTo>
                  <a:cubicBezTo>
                    <a:pt x="14" y="242"/>
                    <a:pt x="14" y="242"/>
                    <a:pt x="14" y="242"/>
                  </a:cubicBezTo>
                  <a:cubicBezTo>
                    <a:pt x="14" y="243"/>
                    <a:pt x="14" y="245"/>
                    <a:pt x="14" y="246"/>
                  </a:cubicBezTo>
                  <a:cubicBezTo>
                    <a:pt x="13" y="250"/>
                    <a:pt x="13" y="250"/>
                    <a:pt x="13" y="250"/>
                  </a:cubicBezTo>
                  <a:cubicBezTo>
                    <a:pt x="13" y="251"/>
                    <a:pt x="13" y="253"/>
                    <a:pt x="13" y="254"/>
                  </a:cubicBezTo>
                  <a:cubicBezTo>
                    <a:pt x="13" y="258"/>
                    <a:pt x="13" y="258"/>
                    <a:pt x="13" y="258"/>
                  </a:cubicBezTo>
                  <a:cubicBezTo>
                    <a:pt x="12" y="260"/>
                    <a:pt x="12" y="260"/>
                    <a:pt x="12" y="260"/>
                  </a:cubicBezTo>
                  <a:cubicBezTo>
                    <a:pt x="12" y="262"/>
                    <a:pt x="12" y="262"/>
                    <a:pt x="12" y="262"/>
                  </a:cubicBezTo>
                  <a:cubicBezTo>
                    <a:pt x="12" y="274"/>
                    <a:pt x="11" y="285"/>
                    <a:pt x="11" y="297"/>
                  </a:cubicBezTo>
                  <a:cubicBezTo>
                    <a:pt x="11" y="308"/>
                    <a:pt x="12" y="319"/>
                    <a:pt x="14" y="330"/>
                  </a:cubicBezTo>
                  <a:cubicBezTo>
                    <a:pt x="16" y="341"/>
                    <a:pt x="19" y="351"/>
                    <a:pt x="25" y="360"/>
                  </a:cubicBezTo>
                  <a:cubicBezTo>
                    <a:pt x="31" y="370"/>
                    <a:pt x="38" y="378"/>
                    <a:pt x="47" y="385"/>
                  </a:cubicBezTo>
                  <a:cubicBezTo>
                    <a:pt x="48" y="386"/>
                    <a:pt x="49" y="387"/>
                    <a:pt x="50" y="388"/>
                  </a:cubicBezTo>
                  <a:cubicBezTo>
                    <a:pt x="51" y="389"/>
                    <a:pt x="53" y="390"/>
                    <a:pt x="54" y="391"/>
                  </a:cubicBezTo>
                  <a:cubicBezTo>
                    <a:pt x="57" y="393"/>
                    <a:pt x="57" y="393"/>
                    <a:pt x="57" y="393"/>
                  </a:cubicBezTo>
                  <a:cubicBezTo>
                    <a:pt x="61" y="395"/>
                    <a:pt x="61" y="395"/>
                    <a:pt x="61" y="395"/>
                  </a:cubicBezTo>
                  <a:cubicBezTo>
                    <a:pt x="66" y="398"/>
                    <a:pt x="71" y="401"/>
                    <a:pt x="76" y="404"/>
                  </a:cubicBezTo>
                  <a:cubicBezTo>
                    <a:pt x="86" y="409"/>
                    <a:pt x="96" y="415"/>
                    <a:pt x="106" y="420"/>
                  </a:cubicBezTo>
                  <a:cubicBezTo>
                    <a:pt x="95" y="415"/>
                    <a:pt x="85" y="411"/>
                    <a:pt x="74" y="406"/>
                  </a:cubicBezTo>
                  <a:cubicBezTo>
                    <a:pt x="69" y="404"/>
                    <a:pt x="64" y="401"/>
                    <a:pt x="59" y="398"/>
                  </a:cubicBezTo>
                  <a:cubicBezTo>
                    <a:pt x="55" y="396"/>
                    <a:pt x="55" y="396"/>
                    <a:pt x="55" y="396"/>
                  </a:cubicBezTo>
                  <a:cubicBezTo>
                    <a:pt x="51" y="394"/>
                    <a:pt x="51" y="394"/>
                    <a:pt x="51" y="394"/>
                  </a:cubicBezTo>
                  <a:cubicBezTo>
                    <a:pt x="50" y="393"/>
                    <a:pt x="49" y="393"/>
                    <a:pt x="48" y="392"/>
                  </a:cubicBezTo>
                  <a:cubicBezTo>
                    <a:pt x="46" y="391"/>
                    <a:pt x="45" y="390"/>
                    <a:pt x="44" y="389"/>
                  </a:cubicBezTo>
                  <a:cubicBezTo>
                    <a:pt x="35" y="382"/>
                    <a:pt x="26" y="374"/>
                    <a:pt x="19" y="364"/>
                  </a:cubicBezTo>
                  <a:cubicBezTo>
                    <a:pt x="12" y="354"/>
                    <a:pt x="8" y="343"/>
                    <a:pt x="5" y="332"/>
                  </a:cubicBezTo>
                  <a:cubicBezTo>
                    <a:pt x="2" y="320"/>
                    <a:pt x="1" y="308"/>
                    <a:pt x="1" y="297"/>
                  </a:cubicBezTo>
                  <a:cubicBezTo>
                    <a:pt x="0" y="285"/>
                    <a:pt x="0" y="274"/>
                    <a:pt x="0" y="262"/>
                  </a:cubicBezTo>
                  <a:cubicBezTo>
                    <a:pt x="0" y="260"/>
                    <a:pt x="0" y="260"/>
                    <a:pt x="0" y="260"/>
                  </a:cubicBezTo>
                  <a:cubicBezTo>
                    <a:pt x="0" y="258"/>
                    <a:pt x="0" y="258"/>
                    <a:pt x="0" y="258"/>
                  </a:cubicBezTo>
                  <a:cubicBezTo>
                    <a:pt x="0" y="253"/>
                    <a:pt x="0" y="253"/>
                    <a:pt x="0" y="253"/>
                  </a:cubicBezTo>
                  <a:cubicBezTo>
                    <a:pt x="0" y="252"/>
                    <a:pt x="0" y="250"/>
                    <a:pt x="0" y="249"/>
                  </a:cubicBezTo>
                  <a:cubicBezTo>
                    <a:pt x="1" y="244"/>
                    <a:pt x="1" y="244"/>
                    <a:pt x="1" y="244"/>
                  </a:cubicBezTo>
                  <a:cubicBezTo>
                    <a:pt x="1" y="243"/>
                    <a:pt x="1" y="241"/>
                    <a:pt x="1" y="240"/>
                  </a:cubicBezTo>
                  <a:cubicBezTo>
                    <a:pt x="2" y="235"/>
                    <a:pt x="2" y="235"/>
                    <a:pt x="2" y="235"/>
                  </a:cubicBezTo>
                  <a:cubicBezTo>
                    <a:pt x="2" y="234"/>
                    <a:pt x="3" y="232"/>
                    <a:pt x="3" y="231"/>
                  </a:cubicBezTo>
                  <a:cubicBezTo>
                    <a:pt x="4" y="227"/>
                    <a:pt x="4" y="227"/>
                    <a:pt x="4" y="227"/>
                  </a:cubicBezTo>
                  <a:cubicBezTo>
                    <a:pt x="7" y="215"/>
                    <a:pt x="11" y="204"/>
                    <a:pt x="17" y="193"/>
                  </a:cubicBezTo>
                  <a:cubicBezTo>
                    <a:pt x="23" y="182"/>
                    <a:pt x="30" y="173"/>
                    <a:pt x="37" y="163"/>
                  </a:cubicBezTo>
                  <a:cubicBezTo>
                    <a:pt x="45" y="154"/>
                    <a:pt x="53" y="146"/>
                    <a:pt x="62" y="138"/>
                  </a:cubicBezTo>
                  <a:cubicBezTo>
                    <a:pt x="71" y="130"/>
                    <a:pt x="80" y="122"/>
                    <a:pt x="89" y="116"/>
                  </a:cubicBezTo>
                  <a:cubicBezTo>
                    <a:pt x="92" y="114"/>
                    <a:pt x="94" y="112"/>
                    <a:pt x="97" y="111"/>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7"/>
                    <a:pt x="158" y="77"/>
                    <a:pt x="158" y="77"/>
                  </a:cubicBezTo>
                  <a:cubicBezTo>
                    <a:pt x="161" y="75"/>
                    <a:pt x="163" y="74"/>
                    <a:pt x="166" y="73"/>
                  </a:cubicBezTo>
                  <a:cubicBezTo>
                    <a:pt x="171" y="71"/>
                    <a:pt x="177" y="69"/>
                    <a:pt x="182" y="66"/>
                  </a:cubicBezTo>
                  <a:cubicBezTo>
                    <a:pt x="193" y="62"/>
                    <a:pt x="204" y="58"/>
                    <a:pt x="215" y="54"/>
                  </a:cubicBezTo>
                  <a:cubicBezTo>
                    <a:pt x="226" y="51"/>
                    <a:pt x="237" y="47"/>
                    <a:pt x="248"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8" y="25"/>
                    <a:pt x="301" y="24"/>
                    <a:pt x="303" y="23"/>
                  </a:cubicBezTo>
                  <a:cubicBezTo>
                    <a:pt x="309" y="22"/>
                    <a:pt x="309" y="22"/>
                    <a:pt x="309" y="22"/>
                  </a:cubicBezTo>
                  <a:cubicBezTo>
                    <a:pt x="315" y="20"/>
                    <a:pt x="315" y="20"/>
                    <a:pt x="315" y="20"/>
                  </a:cubicBezTo>
                  <a:cubicBezTo>
                    <a:pt x="322" y="18"/>
                    <a:pt x="322" y="18"/>
                    <a:pt x="322" y="18"/>
                  </a:cubicBezTo>
                  <a:cubicBezTo>
                    <a:pt x="326" y="17"/>
                    <a:pt x="330" y="16"/>
                    <a:pt x="335" y="15"/>
                  </a:cubicBezTo>
                  <a:cubicBezTo>
                    <a:pt x="339" y="14"/>
                    <a:pt x="343" y="13"/>
                    <a:pt x="348" y="12"/>
                  </a:cubicBezTo>
                  <a:cubicBezTo>
                    <a:pt x="356" y="10"/>
                    <a:pt x="365" y="9"/>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6" y="0"/>
                    <a:pt x="466" y="0"/>
                    <a:pt x="466"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1" y="7"/>
                    <a:pt x="546" y="7"/>
                  </a:cubicBezTo>
                  <a:cubicBezTo>
                    <a:pt x="550" y="8"/>
                    <a:pt x="555" y="9"/>
                    <a:pt x="559" y="10"/>
                  </a:cubicBezTo>
                  <a:cubicBezTo>
                    <a:pt x="563" y="11"/>
                    <a:pt x="568" y="11"/>
                    <a:pt x="572" y="12"/>
                  </a:cubicBezTo>
                  <a:cubicBezTo>
                    <a:pt x="576" y="13"/>
                    <a:pt x="581" y="14"/>
                    <a:pt x="585" y="15"/>
                  </a:cubicBezTo>
                  <a:cubicBezTo>
                    <a:pt x="589" y="17"/>
                    <a:pt x="593" y="18"/>
                    <a:pt x="598" y="19"/>
                  </a:cubicBezTo>
                  <a:cubicBezTo>
                    <a:pt x="602" y="20"/>
                    <a:pt x="606" y="21"/>
                    <a:pt x="610"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5" y="50"/>
                  </a:cubicBezTo>
                  <a:cubicBezTo>
                    <a:pt x="702" y="52"/>
                    <a:pt x="708" y="54"/>
                    <a:pt x="714" y="56"/>
                  </a:cubicBezTo>
                  <a:cubicBezTo>
                    <a:pt x="717" y="57"/>
                    <a:pt x="720" y="58"/>
                    <a:pt x="723" y="59"/>
                  </a:cubicBezTo>
                  <a:cubicBezTo>
                    <a:pt x="726" y="60"/>
                    <a:pt x="729" y="61"/>
                    <a:pt x="732" y="62"/>
                  </a:cubicBezTo>
                  <a:cubicBezTo>
                    <a:pt x="740" y="66"/>
                    <a:pt x="740" y="66"/>
                    <a:pt x="740" y="66"/>
                  </a:cubicBezTo>
                  <a:cubicBezTo>
                    <a:pt x="743" y="67"/>
                    <a:pt x="746" y="68"/>
                    <a:pt x="749" y="69"/>
                  </a:cubicBezTo>
                  <a:cubicBezTo>
                    <a:pt x="754" y="71"/>
                    <a:pt x="754" y="71"/>
                    <a:pt x="754" y="71"/>
                  </a:cubicBezTo>
                  <a:cubicBezTo>
                    <a:pt x="758" y="73"/>
                    <a:pt x="758" y="73"/>
                    <a:pt x="758" y="73"/>
                  </a:cubicBezTo>
                  <a:cubicBezTo>
                    <a:pt x="767" y="77"/>
                    <a:pt x="767" y="77"/>
                    <a:pt x="767" y="77"/>
                  </a:cubicBezTo>
                  <a:cubicBezTo>
                    <a:pt x="778" y="82"/>
                    <a:pt x="790" y="88"/>
                    <a:pt x="801" y="94"/>
                  </a:cubicBezTo>
                  <a:cubicBezTo>
                    <a:pt x="812" y="101"/>
                    <a:pt x="823" y="108"/>
                    <a:pt x="833"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3" y="251"/>
                    <a:pt x="923" y="251"/>
                    <a:pt x="923" y="251"/>
                  </a:cubicBezTo>
                  <a:cubicBezTo>
                    <a:pt x="924" y="254"/>
                    <a:pt x="924" y="254"/>
                    <a:pt x="924" y="254"/>
                  </a:cubicBezTo>
                  <a:cubicBezTo>
                    <a:pt x="924" y="258"/>
                    <a:pt x="924" y="258"/>
                    <a:pt x="924" y="258"/>
                  </a:cubicBezTo>
                  <a:cubicBezTo>
                    <a:pt x="924" y="260"/>
                    <a:pt x="924" y="260"/>
                    <a:pt x="924" y="260"/>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3" y="268"/>
                    <a:pt x="923" y="268"/>
                    <a:pt x="923" y="268"/>
                  </a:cubicBezTo>
                  <a:cubicBezTo>
                    <a:pt x="923" y="271"/>
                    <a:pt x="923" y="275"/>
                    <a:pt x="923" y="278"/>
                  </a:cubicBezTo>
                  <a:cubicBezTo>
                    <a:pt x="922" y="290"/>
                    <a:pt x="921" y="303"/>
                    <a:pt x="918" y="316"/>
                  </a:cubicBezTo>
                  <a:cubicBezTo>
                    <a:pt x="916" y="328"/>
                    <a:pt x="912" y="340"/>
                    <a:pt x="907" y="352"/>
                  </a:cubicBezTo>
                  <a:cubicBezTo>
                    <a:pt x="903" y="364"/>
                    <a:pt x="897" y="376"/>
                    <a:pt x="890" y="386"/>
                  </a:cubicBezTo>
                  <a:cubicBezTo>
                    <a:pt x="886" y="392"/>
                    <a:pt x="882" y="397"/>
                    <a:pt x="877" y="401"/>
                  </a:cubicBezTo>
                  <a:cubicBezTo>
                    <a:pt x="873" y="406"/>
                    <a:pt x="868" y="410"/>
                    <a:pt x="863" y="414"/>
                  </a:cubicBezTo>
                  <a:cubicBezTo>
                    <a:pt x="862" y="415"/>
                    <a:pt x="861" y="416"/>
                    <a:pt x="859" y="417"/>
                  </a:cubicBezTo>
                  <a:cubicBezTo>
                    <a:pt x="857" y="418"/>
                    <a:pt x="857" y="418"/>
                    <a:pt x="857" y="418"/>
                  </a:cubicBezTo>
                  <a:cubicBezTo>
                    <a:pt x="857" y="419"/>
                    <a:pt x="856" y="419"/>
                    <a:pt x="856" y="420"/>
                  </a:cubicBezTo>
                  <a:cubicBezTo>
                    <a:pt x="854" y="422"/>
                    <a:pt x="852" y="424"/>
                    <a:pt x="849" y="426"/>
                  </a:cubicBezTo>
                  <a:cubicBezTo>
                    <a:pt x="845" y="431"/>
                    <a:pt x="841" y="435"/>
                    <a:pt x="836" y="439"/>
                  </a:cubicBezTo>
                  <a:cubicBezTo>
                    <a:pt x="831" y="443"/>
                    <a:pt x="826" y="447"/>
                    <a:pt x="820" y="450"/>
                  </a:cubicBezTo>
                  <a:cubicBezTo>
                    <a:pt x="815" y="454"/>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4" name="Freeform 31"/>
            <p:cNvSpPr>
              <a:spLocks/>
            </p:cNvSpPr>
            <p:nvPr/>
          </p:nvSpPr>
          <p:spPr bwMode="auto">
            <a:xfrm>
              <a:off x="1356698" y="4446587"/>
              <a:ext cx="179388" cy="1363664"/>
            </a:xfrm>
            <a:custGeom>
              <a:avLst/>
              <a:gdLst>
                <a:gd name="T0" fmla="*/ 18 w 113"/>
                <a:gd name="T1" fmla="*/ 0 h 859"/>
                <a:gd name="T2" fmla="*/ 0 w 113"/>
                <a:gd name="T3" fmla="*/ 95 h 859"/>
                <a:gd name="T4" fmla="*/ 0 w 113"/>
                <a:gd name="T5" fmla="*/ 516 h 859"/>
                <a:gd name="T6" fmla="*/ 0 w 113"/>
                <a:gd name="T7" fmla="*/ 574 h 859"/>
                <a:gd name="T8" fmla="*/ 18 w 113"/>
                <a:gd name="T9" fmla="*/ 611 h 859"/>
                <a:gd name="T10" fmla="*/ 45 w 113"/>
                <a:gd name="T11" fmla="*/ 644 h 859"/>
                <a:gd name="T12" fmla="*/ 0 w 113"/>
                <a:gd name="T13" fmla="*/ 699 h 859"/>
                <a:gd name="T14" fmla="*/ 23 w 113"/>
                <a:gd name="T15" fmla="*/ 859 h 859"/>
                <a:gd name="T16" fmla="*/ 66 w 113"/>
                <a:gd name="T17" fmla="*/ 831 h 859"/>
                <a:gd name="T18" fmla="*/ 66 w 113"/>
                <a:gd name="T19" fmla="*/ 754 h 859"/>
                <a:gd name="T20" fmla="*/ 113 w 113"/>
                <a:gd name="T21" fmla="*/ 706 h 859"/>
                <a:gd name="T22" fmla="*/ 85 w 113"/>
                <a:gd name="T23" fmla="*/ 566 h 859"/>
                <a:gd name="T24" fmla="*/ 57 w 113"/>
                <a:gd name="T25" fmla="*/ 516 h 859"/>
                <a:gd name="T26" fmla="*/ 30 w 113"/>
                <a:gd name="T27" fmla="*/ 511 h 859"/>
                <a:gd name="T28" fmla="*/ 57 w 113"/>
                <a:gd name="T29" fmla="*/ 398 h 859"/>
                <a:gd name="T30" fmla="*/ 38 w 113"/>
                <a:gd name="T31" fmla="*/ 333 h 859"/>
                <a:gd name="T32" fmla="*/ 57 w 113"/>
                <a:gd name="T33" fmla="*/ 113 h 859"/>
                <a:gd name="T34" fmla="*/ 81 w 113"/>
                <a:gd name="T35" fmla="*/ 98 h 859"/>
                <a:gd name="T36" fmla="*/ 85 w 113"/>
                <a:gd name="T37" fmla="*/ 26 h 859"/>
                <a:gd name="T38" fmla="*/ 18 w 113"/>
                <a:gd name="T3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859">
                  <a:moveTo>
                    <a:pt x="18" y="0"/>
                  </a:moveTo>
                  <a:lnTo>
                    <a:pt x="0" y="95"/>
                  </a:lnTo>
                  <a:lnTo>
                    <a:pt x="0" y="516"/>
                  </a:lnTo>
                  <a:lnTo>
                    <a:pt x="0" y="574"/>
                  </a:lnTo>
                  <a:lnTo>
                    <a:pt x="18" y="611"/>
                  </a:lnTo>
                  <a:lnTo>
                    <a:pt x="45" y="644"/>
                  </a:lnTo>
                  <a:lnTo>
                    <a:pt x="0" y="699"/>
                  </a:lnTo>
                  <a:lnTo>
                    <a:pt x="23" y="859"/>
                  </a:lnTo>
                  <a:lnTo>
                    <a:pt x="66" y="831"/>
                  </a:lnTo>
                  <a:lnTo>
                    <a:pt x="66" y="754"/>
                  </a:lnTo>
                  <a:lnTo>
                    <a:pt x="113" y="706"/>
                  </a:lnTo>
                  <a:lnTo>
                    <a:pt x="85" y="566"/>
                  </a:lnTo>
                  <a:lnTo>
                    <a:pt x="57" y="516"/>
                  </a:lnTo>
                  <a:lnTo>
                    <a:pt x="30" y="511"/>
                  </a:lnTo>
                  <a:lnTo>
                    <a:pt x="57" y="398"/>
                  </a:lnTo>
                  <a:lnTo>
                    <a:pt x="38" y="333"/>
                  </a:lnTo>
                  <a:lnTo>
                    <a:pt x="57" y="113"/>
                  </a:lnTo>
                  <a:lnTo>
                    <a:pt x="81" y="98"/>
                  </a:lnTo>
                  <a:lnTo>
                    <a:pt x="85" y="26"/>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5" name="Freeform 32"/>
            <p:cNvSpPr>
              <a:spLocks/>
            </p:cNvSpPr>
            <p:nvPr/>
          </p:nvSpPr>
          <p:spPr bwMode="auto">
            <a:xfrm>
              <a:off x="2933701" y="4395788"/>
              <a:ext cx="190500" cy="1008064"/>
            </a:xfrm>
            <a:custGeom>
              <a:avLst/>
              <a:gdLst>
                <a:gd name="T0" fmla="*/ 17 w 120"/>
                <a:gd name="T1" fmla="*/ 49 h 635"/>
                <a:gd name="T2" fmla="*/ 17 w 120"/>
                <a:gd name="T3" fmla="*/ 127 h 635"/>
                <a:gd name="T4" fmla="*/ 37 w 120"/>
                <a:gd name="T5" fmla="*/ 150 h 635"/>
                <a:gd name="T6" fmla="*/ 37 w 120"/>
                <a:gd name="T7" fmla="*/ 358 h 635"/>
                <a:gd name="T8" fmla="*/ 26 w 120"/>
                <a:gd name="T9" fmla="*/ 380 h 635"/>
                <a:gd name="T10" fmla="*/ 0 w 120"/>
                <a:gd name="T11" fmla="*/ 606 h 635"/>
                <a:gd name="T12" fmla="*/ 37 w 120"/>
                <a:gd name="T13" fmla="*/ 635 h 635"/>
                <a:gd name="T14" fmla="*/ 84 w 120"/>
                <a:gd name="T15" fmla="*/ 621 h 635"/>
                <a:gd name="T16" fmla="*/ 120 w 120"/>
                <a:gd name="T17" fmla="*/ 621 h 635"/>
                <a:gd name="T18" fmla="*/ 120 w 120"/>
                <a:gd name="T19" fmla="*/ 573 h 635"/>
                <a:gd name="T20" fmla="*/ 102 w 120"/>
                <a:gd name="T21" fmla="*/ 555 h 635"/>
                <a:gd name="T22" fmla="*/ 120 w 120"/>
                <a:gd name="T23" fmla="*/ 380 h 635"/>
                <a:gd name="T24" fmla="*/ 84 w 120"/>
                <a:gd name="T25" fmla="*/ 343 h 635"/>
                <a:gd name="T26" fmla="*/ 98 w 120"/>
                <a:gd name="T27" fmla="*/ 343 h 635"/>
                <a:gd name="T28" fmla="*/ 61 w 120"/>
                <a:gd name="T29" fmla="*/ 138 h 635"/>
                <a:gd name="T30" fmla="*/ 84 w 120"/>
                <a:gd name="T31" fmla="*/ 0 h 635"/>
                <a:gd name="T32" fmla="*/ 17 w 120"/>
                <a:gd name="T33" fmla="*/ 49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635">
                  <a:moveTo>
                    <a:pt x="17" y="49"/>
                  </a:moveTo>
                  <a:lnTo>
                    <a:pt x="17" y="127"/>
                  </a:lnTo>
                  <a:lnTo>
                    <a:pt x="37" y="150"/>
                  </a:lnTo>
                  <a:lnTo>
                    <a:pt x="37" y="358"/>
                  </a:lnTo>
                  <a:lnTo>
                    <a:pt x="26" y="380"/>
                  </a:lnTo>
                  <a:lnTo>
                    <a:pt x="0" y="606"/>
                  </a:lnTo>
                  <a:lnTo>
                    <a:pt x="37" y="635"/>
                  </a:lnTo>
                  <a:lnTo>
                    <a:pt x="84" y="621"/>
                  </a:lnTo>
                  <a:lnTo>
                    <a:pt x="120" y="621"/>
                  </a:lnTo>
                  <a:lnTo>
                    <a:pt x="120" y="573"/>
                  </a:lnTo>
                  <a:lnTo>
                    <a:pt x="102" y="555"/>
                  </a:lnTo>
                  <a:lnTo>
                    <a:pt x="120" y="380"/>
                  </a:lnTo>
                  <a:lnTo>
                    <a:pt x="84" y="343"/>
                  </a:lnTo>
                  <a:lnTo>
                    <a:pt x="98" y="343"/>
                  </a:lnTo>
                  <a:lnTo>
                    <a:pt x="61" y="138"/>
                  </a:lnTo>
                  <a:lnTo>
                    <a:pt x="84" y="0"/>
                  </a:lnTo>
                  <a:lnTo>
                    <a:pt x="17"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grpSp>
        <p:nvGrpSpPr>
          <p:cNvPr id="39" name="Group 38"/>
          <p:cNvGrpSpPr/>
          <p:nvPr/>
        </p:nvGrpSpPr>
        <p:grpSpPr>
          <a:xfrm>
            <a:off x="1503880" y="1593957"/>
            <a:ext cx="3358866" cy="3423131"/>
            <a:chOff x="1187451" y="3863975"/>
            <a:chExt cx="1790699" cy="2406650"/>
          </a:xfrm>
          <a:solidFill>
            <a:srgbClr val="C00000"/>
          </a:solidFill>
        </p:grpSpPr>
        <p:sp>
          <p:nvSpPr>
            <p:cNvPr id="40" name="Freeform 43"/>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41" name="Freeform 44"/>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w="23813" cap="flat">
              <a:solidFill>
                <a:srgbClr val="FFFFFF"/>
              </a:solidFill>
              <a:prstDash val="solid"/>
              <a:miter lim="800000"/>
              <a:headEnd/>
              <a:tailEnd/>
            </a:ln>
          </p:spPr>
          <p:txBody>
            <a:bodyPr vert="horz" wrap="square" lIns="91403" tIns="45701" rIns="91403" bIns="45701" numCol="1" anchor="t" anchorCtr="0" compatLnSpc="1">
              <a:prstTxWarp prst="textNoShape">
                <a:avLst/>
              </a:prstTxWarp>
            </a:bodyPr>
            <a:lstStyle/>
            <a:p>
              <a:endParaRPr lang="en-US" sz="1799"/>
            </a:p>
          </p:txBody>
        </p:sp>
        <p:sp>
          <p:nvSpPr>
            <p:cNvPr id="42" name="Freeform 45"/>
            <p:cNvSpPr>
              <a:spLocks noEditPoints="1"/>
            </p:cNvSpPr>
            <p:nvPr/>
          </p:nvSpPr>
          <p:spPr bwMode="auto">
            <a:xfrm>
              <a:off x="1287463" y="3863975"/>
              <a:ext cx="1617662" cy="1062037"/>
            </a:xfrm>
            <a:custGeom>
              <a:avLst/>
              <a:gdLst>
                <a:gd name="T0" fmla="*/ 623 w 835"/>
                <a:gd name="T1" fmla="*/ 74 h 549"/>
                <a:gd name="T2" fmla="*/ 162 w 835"/>
                <a:gd name="T3" fmla="*/ 95 h 549"/>
                <a:gd name="T4" fmla="*/ 23 w 835"/>
                <a:gd name="T5" fmla="*/ 504 h 549"/>
                <a:gd name="T6" fmla="*/ 419 w 835"/>
                <a:gd name="T7" fmla="*/ 495 h 549"/>
                <a:gd name="T8" fmla="*/ 796 w 835"/>
                <a:gd name="T9" fmla="*/ 506 h 549"/>
                <a:gd name="T10" fmla="*/ 398 w 835"/>
                <a:gd name="T11" fmla="*/ 161 h 549"/>
                <a:gd name="T12" fmla="*/ 413 w 835"/>
                <a:gd name="T13" fmla="*/ 136 h 549"/>
                <a:gd name="T14" fmla="*/ 416 w 835"/>
                <a:gd name="T15" fmla="*/ 192 h 549"/>
                <a:gd name="T16" fmla="*/ 408 w 835"/>
                <a:gd name="T17" fmla="*/ 194 h 549"/>
                <a:gd name="T18" fmla="*/ 398 w 835"/>
                <a:gd name="T19" fmla="*/ 161 h 549"/>
                <a:gd name="T20" fmla="*/ 249 w 835"/>
                <a:gd name="T21" fmla="*/ 252 h 549"/>
                <a:gd name="T22" fmla="*/ 247 w 835"/>
                <a:gd name="T23" fmla="*/ 244 h 549"/>
                <a:gd name="T24" fmla="*/ 251 w 835"/>
                <a:gd name="T25" fmla="*/ 158 h 549"/>
                <a:gd name="T26" fmla="*/ 244 w 835"/>
                <a:gd name="T27" fmla="*/ 152 h 549"/>
                <a:gd name="T28" fmla="*/ 282 w 835"/>
                <a:gd name="T29" fmla="*/ 118 h 549"/>
                <a:gd name="T30" fmla="*/ 290 w 835"/>
                <a:gd name="T31" fmla="*/ 241 h 549"/>
                <a:gd name="T32" fmla="*/ 289 w 835"/>
                <a:gd name="T33" fmla="*/ 252 h 549"/>
                <a:gd name="T34" fmla="*/ 322 w 835"/>
                <a:gd name="T35" fmla="*/ 254 h 549"/>
                <a:gd name="T36" fmla="*/ 300 w 835"/>
                <a:gd name="T37" fmla="*/ 222 h 549"/>
                <a:gd name="T38" fmla="*/ 290 w 835"/>
                <a:gd name="T39" fmla="*/ 191 h 549"/>
                <a:gd name="T40" fmla="*/ 298 w 835"/>
                <a:gd name="T41" fmla="*/ 162 h 549"/>
                <a:gd name="T42" fmla="*/ 288 w 835"/>
                <a:gd name="T43" fmla="*/ 126 h 549"/>
                <a:gd name="T44" fmla="*/ 288 w 835"/>
                <a:gd name="T45" fmla="*/ 114 h 549"/>
                <a:gd name="T46" fmla="*/ 331 w 835"/>
                <a:gd name="T47" fmla="*/ 136 h 549"/>
                <a:gd name="T48" fmla="*/ 307 w 835"/>
                <a:gd name="T49" fmla="*/ 180 h 549"/>
                <a:gd name="T50" fmla="*/ 333 w 835"/>
                <a:gd name="T51" fmla="*/ 224 h 549"/>
                <a:gd name="T52" fmla="*/ 341 w 835"/>
                <a:gd name="T53" fmla="*/ 223 h 549"/>
                <a:gd name="T54" fmla="*/ 338 w 835"/>
                <a:gd name="T55" fmla="*/ 247 h 549"/>
                <a:gd name="T56" fmla="*/ 354 w 835"/>
                <a:gd name="T57" fmla="*/ 251 h 549"/>
                <a:gd name="T58" fmla="*/ 352 w 835"/>
                <a:gd name="T59" fmla="*/ 239 h 549"/>
                <a:gd name="T60" fmla="*/ 355 w 835"/>
                <a:gd name="T61" fmla="*/ 115 h 549"/>
                <a:gd name="T62" fmla="*/ 346 w 835"/>
                <a:gd name="T63" fmla="*/ 99 h 549"/>
                <a:gd name="T64" fmla="*/ 391 w 835"/>
                <a:gd name="T65" fmla="*/ 88 h 549"/>
                <a:gd name="T66" fmla="*/ 430 w 835"/>
                <a:gd name="T67" fmla="*/ 209 h 549"/>
                <a:gd name="T68" fmla="*/ 397 w 835"/>
                <a:gd name="T69" fmla="*/ 251 h 549"/>
                <a:gd name="T70" fmla="*/ 422 w 835"/>
                <a:gd name="T71" fmla="*/ 208 h 549"/>
                <a:gd name="T72" fmla="*/ 430 w 835"/>
                <a:gd name="T73" fmla="*/ 209 h 549"/>
                <a:gd name="T74" fmla="*/ 426 w 835"/>
                <a:gd name="T75" fmla="*/ 140 h 549"/>
                <a:gd name="T76" fmla="*/ 398 w 835"/>
                <a:gd name="T77" fmla="*/ 101 h 549"/>
                <a:gd name="T78" fmla="*/ 432 w 835"/>
                <a:gd name="T79" fmla="*/ 93 h 549"/>
                <a:gd name="T80" fmla="*/ 481 w 835"/>
                <a:gd name="T81" fmla="*/ 252 h 549"/>
                <a:gd name="T82" fmla="*/ 440 w 835"/>
                <a:gd name="T83" fmla="*/ 245 h 549"/>
                <a:gd name="T84" fmla="*/ 448 w 835"/>
                <a:gd name="T85" fmla="*/ 228 h 549"/>
                <a:gd name="T86" fmla="*/ 448 w 835"/>
                <a:gd name="T87" fmla="*/ 111 h 549"/>
                <a:gd name="T88" fmla="*/ 450 w 835"/>
                <a:gd name="T89" fmla="*/ 98 h 549"/>
                <a:gd name="T90" fmla="*/ 481 w 835"/>
                <a:gd name="T91" fmla="*/ 252 h 549"/>
                <a:gd name="T92" fmla="*/ 488 w 835"/>
                <a:gd name="T93" fmla="*/ 241 h 549"/>
                <a:gd name="T94" fmla="*/ 500 w 835"/>
                <a:gd name="T95" fmla="*/ 150 h 549"/>
                <a:gd name="T96" fmla="*/ 492 w 835"/>
                <a:gd name="T97" fmla="*/ 116 h 549"/>
                <a:gd name="T98" fmla="*/ 488 w 835"/>
                <a:gd name="T99" fmla="*/ 25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549">
                  <a:moveTo>
                    <a:pt x="749" y="266"/>
                  </a:moveTo>
                  <a:cubicBezTo>
                    <a:pt x="749" y="266"/>
                    <a:pt x="690" y="124"/>
                    <a:pt x="623" y="74"/>
                  </a:cubicBezTo>
                  <a:cubicBezTo>
                    <a:pt x="562" y="28"/>
                    <a:pt x="480" y="0"/>
                    <a:pt x="389" y="0"/>
                  </a:cubicBezTo>
                  <a:cubicBezTo>
                    <a:pt x="295" y="0"/>
                    <a:pt x="224"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1" y="495"/>
                    <a:pt x="679" y="458"/>
                    <a:pt x="767" y="546"/>
                  </a:cubicBezTo>
                  <a:cubicBezTo>
                    <a:pt x="803" y="546"/>
                    <a:pt x="777" y="527"/>
                    <a:pt x="796" y="506"/>
                  </a:cubicBezTo>
                  <a:cubicBezTo>
                    <a:pt x="835" y="461"/>
                    <a:pt x="749" y="266"/>
                    <a:pt x="749" y="266"/>
                  </a:cubicBezTo>
                  <a:close/>
                  <a:moveTo>
                    <a:pt x="398" y="161"/>
                  </a:moveTo>
                  <a:cubicBezTo>
                    <a:pt x="404" y="159"/>
                    <a:pt x="407" y="151"/>
                    <a:pt x="408" y="143"/>
                  </a:cubicBezTo>
                  <a:cubicBezTo>
                    <a:pt x="409" y="139"/>
                    <a:pt x="410" y="135"/>
                    <a:pt x="413" y="136"/>
                  </a:cubicBezTo>
                  <a:cubicBezTo>
                    <a:pt x="417" y="136"/>
                    <a:pt x="417" y="144"/>
                    <a:pt x="417" y="146"/>
                  </a:cubicBezTo>
                  <a:cubicBezTo>
                    <a:pt x="416" y="161"/>
                    <a:pt x="416" y="177"/>
                    <a:pt x="416" y="192"/>
                  </a:cubicBezTo>
                  <a:cubicBezTo>
                    <a:pt x="416" y="194"/>
                    <a:pt x="417" y="202"/>
                    <a:pt x="412" y="201"/>
                  </a:cubicBezTo>
                  <a:cubicBezTo>
                    <a:pt x="409" y="201"/>
                    <a:pt x="408" y="198"/>
                    <a:pt x="408" y="194"/>
                  </a:cubicBezTo>
                  <a:cubicBezTo>
                    <a:pt x="406" y="186"/>
                    <a:pt x="404" y="177"/>
                    <a:pt x="398" y="175"/>
                  </a:cubicBezTo>
                  <a:cubicBezTo>
                    <a:pt x="398" y="170"/>
                    <a:pt x="398" y="166"/>
                    <a:pt x="398" y="161"/>
                  </a:cubicBezTo>
                  <a:close/>
                  <a:moveTo>
                    <a:pt x="289" y="252"/>
                  </a:moveTo>
                  <a:cubicBezTo>
                    <a:pt x="276" y="252"/>
                    <a:pt x="262" y="252"/>
                    <a:pt x="249" y="252"/>
                  </a:cubicBezTo>
                  <a:cubicBezTo>
                    <a:pt x="249" y="252"/>
                    <a:pt x="244" y="252"/>
                    <a:pt x="244" y="248"/>
                  </a:cubicBezTo>
                  <a:cubicBezTo>
                    <a:pt x="244" y="246"/>
                    <a:pt x="245" y="245"/>
                    <a:pt x="247" y="244"/>
                  </a:cubicBezTo>
                  <a:cubicBezTo>
                    <a:pt x="252" y="242"/>
                    <a:pt x="252" y="241"/>
                    <a:pt x="252" y="236"/>
                  </a:cubicBezTo>
                  <a:cubicBezTo>
                    <a:pt x="251" y="210"/>
                    <a:pt x="251" y="184"/>
                    <a:pt x="251" y="158"/>
                  </a:cubicBezTo>
                  <a:cubicBezTo>
                    <a:pt x="251" y="153"/>
                    <a:pt x="251" y="152"/>
                    <a:pt x="247" y="154"/>
                  </a:cubicBezTo>
                  <a:cubicBezTo>
                    <a:pt x="245" y="155"/>
                    <a:pt x="244" y="154"/>
                    <a:pt x="244" y="152"/>
                  </a:cubicBezTo>
                  <a:cubicBezTo>
                    <a:pt x="244" y="148"/>
                    <a:pt x="248" y="144"/>
                    <a:pt x="248" y="144"/>
                  </a:cubicBezTo>
                  <a:cubicBezTo>
                    <a:pt x="259" y="134"/>
                    <a:pt x="270" y="126"/>
                    <a:pt x="282" y="118"/>
                  </a:cubicBezTo>
                  <a:cubicBezTo>
                    <a:pt x="283" y="156"/>
                    <a:pt x="284" y="194"/>
                    <a:pt x="285" y="232"/>
                  </a:cubicBezTo>
                  <a:cubicBezTo>
                    <a:pt x="286" y="238"/>
                    <a:pt x="285" y="239"/>
                    <a:pt x="290" y="241"/>
                  </a:cubicBezTo>
                  <a:cubicBezTo>
                    <a:pt x="292" y="242"/>
                    <a:pt x="294" y="243"/>
                    <a:pt x="294" y="246"/>
                  </a:cubicBezTo>
                  <a:cubicBezTo>
                    <a:pt x="294" y="251"/>
                    <a:pt x="289" y="252"/>
                    <a:pt x="289" y="252"/>
                  </a:cubicBezTo>
                  <a:close/>
                  <a:moveTo>
                    <a:pt x="338" y="247"/>
                  </a:moveTo>
                  <a:cubicBezTo>
                    <a:pt x="333" y="253"/>
                    <a:pt x="328" y="254"/>
                    <a:pt x="322" y="254"/>
                  </a:cubicBezTo>
                  <a:cubicBezTo>
                    <a:pt x="316" y="254"/>
                    <a:pt x="311" y="252"/>
                    <a:pt x="306" y="246"/>
                  </a:cubicBezTo>
                  <a:cubicBezTo>
                    <a:pt x="301" y="240"/>
                    <a:pt x="300" y="231"/>
                    <a:pt x="300" y="222"/>
                  </a:cubicBezTo>
                  <a:cubicBezTo>
                    <a:pt x="300" y="218"/>
                    <a:pt x="300" y="214"/>
                    <a:pt x="299" y="210"/>
                  </a:cubicBezTo>
                  <a:cubicBezTo>
                    <a:pt x="299" y="201"/>
                    <a:pt x="299" y="190"/>
                    <a:pt x="290" y="191"/>
                  </a:cubicBezTo>
                  <a:cubicBezTo>
                    <a:pt x="290" y="188"/>
                    <a:pt x="290" y="184"/>
                    <a:pt x="290" y="180"/>
                  </a:cubicBezTo>
                  <a:cubicBezTo>
                    <a:pt x="297" y="177"/>
                    <a:pt x="298" y="171"/>
                    <a:pt x="298" y="162"/>
                  </a:cubicBezTo>
                  <a:cubicBezTo>
                    <a:pt x="298" y="154"/>
                    <a:pt x="297" y="146"/>
                    <a:pt x="297" y="139"/>
                  </a:cubicBezTo>
                  <a:cubicBezTo>
                    <a:pt x="297" y="129"/>
                    <a:pt x="295" y="125"/>
                    <a:pt x="288" y="126"/>
                  </a:cubicBezTo>
                  <a:cubicBezTo>
                    <a:pt x="288" y="122"/>
                    <a:pt x="288" y="118"/>
                    <a:pt x="288" y="115"/>
                  </a:cubicBezTo>
                  <a:cubicBezTo>
                    <a:pt x="288" y="115"/>
                    <a:pt x="288" y="115"/>
                    <a:pt x="288" y="114"/>
                  </a:cubicBezTo>
                  <a:cubicBezTo>
                    <a:pt x="297" y="109"/>
                    <a:pt x="307" y="105"/>
                    <a:pt x="316" y="107"/>
                  </a:cubicBezTo>
                  <a:cubicBezTo>
                    <a:pt x="325" y="110"/>
                    <a:pt x="331" y="121"/>
                    <a:pt x="331" y="136"/>
                  </a:cubicBezTo>
                  <a:cubicBezTo>
                    <a:pt x="332" y="160"/>
                    <a:pt x="321" y="172"/>
                    <a:pt x="307" y="180"/>
                  </a:cubicBezTo>
                  <a:cubicBezTo>
                    <a:pt x="307" y="180"/>
                    <a:pt x="307" y="180"/>
                    <a:pt x="307" y="180"/>
                  </a:cubicBezTo>
                  <a:cubicBezTo>
                    <a:pt x="320" y="180"/>
                    <a:pt x="332" y="184"/>
                    <a:pt x="333" y="206"/>
                  </a:cubicBezTo>
                  <a:cubicBezTo>
                    <a:pt x="333" y="212"/>
                    <a:pt x="333" y="218"/>
                    <a:pt x="333" y="224"/>
                  </a:cubicBezTo>
                  <a:cubicBezTo>
                    <a:pt x="333" y="226"/>
                    <a:pt x="333" y="230"/>
                    <a:pt x="335" y="230"/>
                  </a:cubicBezTo>
                  <a:cubicBezTo>
                    <a:pt x="337" y="230"/>
                    <a:pt x="337" y="224"/>
                    <a:pt x="341" y="223"/>
                  </a:cubicBezTo>
                  <a:cubicBezTo>
                    <a:pt x="343" y="223"/>
                    <a:pt x="345" y="226"/>
                    <a:pt x="345" y="229"/>
                  </a:cubicBezTo>
                  <a:cubicBezTo>
                    <a:pt x="345" y="235"/>
                    <a:pt x="341" y="243"/>
                    <a:pt x="338" y="247"/>
                  </a:cubicBezTo>
                  <a:close/>
                  <a:moveTo>
                    <a:pt x="391" y="251"/>
                  </a:moveTo>
                  <a:cubicBezTo>
                    <a:pt x="379" y="251"/>
                    <a:pt x="366" y="251"/>
                    <a:pt x="354" y="251"/>
                  </a:cubicBezTo>
                  <a:cubicBezTo>
                    <a:pt x="354" y="251"/>
                    <a:pt x="349" y="251"/>
                    <a:pt x="349" y="245"/>
                  </a:cubicBezTo>
                  <a:cubicBezTo>
                    <a:pt x="349" y="242"/>
                    <a:pt x="350" y="240"/>
                    <a:pt x="352" y="239"/>
                  </a:cubicBezTo>
                  <a:cubicBezTo>
                    <a:pt x="357" y="236"/>
                    <a:pt x="357" y="235"/>
                    <a:pt x="356" y="227"/>
                  </a:cubicBezTo>
                  <a:cubicBezTo>
                    <a:pt x="356" y="190"/>
                    <a:pt x="355" y="152"/>
                    <a:pt x="355" y="115"/>
                  </a:cubicBezTo>
                  <a:cubicBezTo>
                    <a:pt x="355" y="107"/>
                    <a:pt x="355" y="106"/>
                    <a:pt x="349" y="104"/>
                  </a:cubicBezTo>
                  <a:cubicBezTo>
                    <a:pt x="348" y="104"/>
                    <a:pt x="346" y="102"/>
                    <a:pt x="346" y="99"/>
                  </a:cubicBezTo>
                  <a:cubicBezTo>
                    <a:pt x="346" y="93"/>
                    <a:pt x="351" y="92"/>
                    <a:pt x="351" y="92"/>
                  </a:cubicBezTo>
                  <a:cubicBezTo>
                    <a:pt x="365" y="89"/>
                    <a:pt x="378" y="88"/>
                    <a:pt x="391" y="88"/>
                  </a:cubicBezTo>
                  <a:cubicBezTo>
                    <a:pt x="391" y="143"/>
                    <a:pt x="391" y="197"/>
                    <a:pt x="391" y="251"/>
                  </a:cubicBezTo>
                  <a:close/>
                  <a:moveTo>
                    <a:pt x="430" y="209"/>
                  </a:moveTo>
                  <a:cubicBezTo>
                    <a:pt x="430" y="223"/>
                    <a:pt x="430" y="237"/>
                    <a:pt x="429" y="251"/>
                  </a:cubicBezTo>
                  <a:cubicBezTo>
                    <a:pt x="419" y="251"/>
                    <a:pt x="408" y="251"/>
                    <a:pt x="397" y="251"/>
                  </a:cubicBezTo>
                  <a:cubicBezTo>
                    <a:pt x="397" y="247"/>
                    <a:pt x="397" y="243"/>
                    <a:pt x="397" y="239"/>
                  </a:cubicBezTo>
                  <a:cubicBezTo>
                    <a:pt x="409" y="236"/>
                    <a:pt x="418" y="225"/>
                    <a:pt x="422" y="208"/>
                  </a:cubicBezTo>
                  <a:cubicBezTo>
                    <a:pt x="423" y="205"/>
                    <a:pt x="424" y="201"/>
                    <a:pt x="426" y="201"/>
                  </a:cubicBezTo>
                  <a:cubicBezTo>
                    <a:pt x="431" y="202"/>
                    <a:pt x="430" y="208"/>
                    <a:pt x="430" y="209"/>
                  </a:cubicBezTo>
                  <a:close/>
                  <a:moveTo>
                    <a:pt x="431" y="136"/>
                  </a:moveTo>
                  <a:cubicBezTo>
                    <a:pt x="431" y="137"/>
                    <a:pt x="430" y="141"/>
                    <a:pt x="426" y="140"/>
                  </a:cubicBezTo>
                  <a:cubicBezTo>
                    <a:pt x="424" y="140"/>
                    <a:pt x="423" y="138"/>
                    <a:pt x="422" y="134"/>
                  </a:cubicBezTo>
                  <a:cubicBezTo>
                    <a:pt x="419" y="117"/>
                    <a:pt x="411" y="105"/>
                    <a:pt x="398" y="101"/>
                  </a:cubicBezTo>
                  <a:cubicBezTo>
                    <a:pt x="398" y="97"/>
                    <a:pt x="398" y="93"/>
                    <a:pt x="398" y="89"/>
                  </a:cubicBezTo>
                  <a:cubicBezTo>
                    <a:pt x="409" y="89"/>
                    <a:pt x="421" y="90"/>
                    <a:pt x="432" y="93"/>
                  </a:cubicBezTo>
                  <a:cubicBezTo>
                    <a:pt x="431" y="107"/>
                    <a:pt x="431" y="122"/>
                    <a:pt x="431" y="136"/>
                  </a:cubicBezTo>
                  <a:close/>
                  <a:moveTo>
                    <a:pt x="481" y="252"/>
                  </a:moveTo>
                  <a:cubicBezTo>
                    <a:pt x="470" y="252"/>
                    <a:pt x="458" y="251"/>
                    <a:pt x="446" y="251"/>
                  </a:cubicBezTo>
                  <a:cubicBezTo>
                    <a:pt x="443" y="251"/>
                    <a:pt x="439" y="251"/>
                    <a:pt x="440" y="245"/>
                  </a:cubicBezTo>
                  <a:cubicBezTo>
                    <a:pt x="440" y="242"/>
                    <a:pt x="441" y="240"/>
                    <a:pt x="443" y="239"/>
                  </a:cubicBezTo>
                  <a:cubicBezTo>
                    <a:pt x="448" y="237"/>
                    <a:pt x="448" y="236"/>
                    <a:pt x="448" y="228"/>
                  </a:cubicBezTo>
                  <a:cubicBezTo>
                    <a:pt x="449" y="193"/>
                    <a:pt x="450" y="157"/>
                    <a:pt x="451" y="121"/>
                  </a:cubicBezTo>
                  <a:cubicBezTo>
                    <a:pt x="451" y="118"/>
                    <a:pt x="451" y="113"/>
                    <a:pt x="448" y="111"/>
                  </a:cubicBezTo>
                  <a:cubicBezTo>
                    <a:pt x="446" y="108"/>
                    <a:pt x="443" y="107"/>
                    <a:pt x="443" y="102"/>
                  </a:cubicBezTo>
                  <a:cubicBezTo>
                    <a:pt x="443" y="96"/>
                    <a:pt x="447" y="97"/>
                    <a:pt x="450" y="98"/>
                  </a:cubicBezTo>
                  <a:cubicBezTo>
                    <a:pt x="462" y="102"/>
                    <a:pt x="474" y="107"/>
                    <a:pt x="486" y="113"/>
                  </a:cubicBezTo>
                  <a:cubicBezTo>
                    <a:pt x="484" y="159"/>
                    <a:pt x="483" y="205"/>
                    <a:pt x="481" y="252"/>
                  </a:cubicBezTo>
                  <a:close/>
                  <a:moveTo>
                    <a:pt x="488" y="252"/>
                  </a:moveTo>
                  <a:cubicBezTo>
                    <a:pt x="488" y="248"/>
                    <a:pt x="488" y="245"/>
                    <a:pt x="488" y="241"/>
                  </a:cubicBezTo>
                  <a:cubicBezTo>
                    <a:pt x="496" y="240"/>
                    <a:pt x="497" y="230"/>
                    <a:pt x="497" y="224"/>
                  </a:cubicBezTo>
                  <a:cubicBezTo>
                    <a:pt x="498" y="199"/>
                    <a:pt x="499" y="174"/>
                    <a:pt x="500" y="150"/>
                  </a:cubicBezTo>
                  <a:cubicBezTo>
                    <a:pt x="500" y="143"/>
                    <a:pt x="500" y="133"/>
                    <a:pt x="492" y="127"/>
                  </a:cubicBezTo>
                  <a:cubicBezTo>
                    <a:pt x="492" y="123"/>
                    <a:pt x="492" y="120"/>
                    <a:pt x="492" y="116"/>
                  </a:cubicBezTo>
                  <a:cubicBezTo>
                    <a:pt x="515" y="130"/>
                    <a:pt x="531" y="165"/>
                    <a:pt x="533" y="200"/>
                  </a:cubicBezTo>
                  <a:cubicBezTo>
                    <a:pt x="535" y="231"/>
                    <a:pt x="511" y="250"/>
                    <a:pt x="488"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4" name="Freeform 46"/>
            <p:cNvSpPr>
              <a:spLocks/>
            </p:cNvSpPr>
            <p:nvPr/>
          </p:nvSpPr>
          <p:spPr bwMode="auto">
            <a:xfrm>
              <a:off x="1189038" y="4465638"/>
              <a:ext cx="1789112" cy="885825"/>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1 h 458"/>
                <a:gd name="T18" fmla="*/ 640 w 924"/>
                <a:gd name="T19" fmla="*/ 57 h 458"/>
                <a:gd name="T20" fmla="*/ 592 w 924"/>
                <a:gd name="T21" fmla="*/ 41 h 458"/>
                <a:gd name="T22" fmla="*/ 542 w 924"/>
                <a:gd name="T23" fmla="*/ 31 h 458"/>
                <a:gd name="T24" fmla="*/ 479 w 924"/>
                <a:gd name="T25" fmla="*/ 24 h 458"/>
                <a:gd name="T26" fmla="*/ 463 w 924"/>
                <a:gd name="T27" fmla="*/ 24 h 458"/>
                <a:gd name="T28" fmla="*/ 447 w 924"/>
                <a:gd name="T29" fmla="*/ 24 h 458"/>
                <a:gd name="T30" fmla="*/ 403 w 924"/>
                <a:gd name="T31" fmla="*/ 27 h 458"/>
                <a:gd name="T32" fmla="*/ 340 w 924"/>
                <a:gd name="T33" fmla="*/ 37 h 458"/>
                <a:gd name="T34" fmla="*/ 309 w 924"/>
                <a:gd name="T35" fmla="*/ 45 h 458"/>
                <a:gd name="T36" fmla="*/ 256 w 924"/>
                <a:gd name="T37" fmla="*/ 65 h 458"/>
                <a:gd name="T38" fmla="*/ 190 w 924"/>
                <a:gd name="T39" fmla="*/ 86 h 458"/>
                <a:gd name="T40" fmla="*/ 129 w 924"/>
                <a:gd name="T41" fmla="*/ 113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0 h 458"/>
                <a:gd name="T54" fmla="*/ 106 w 924"/>
                <a:gd name="T55" fmla="*/ 420 h 458"/>
                <a:gd name="T56" fmla="*/ 51 w 924"/>
                <a:gd name="T57" fmla="*/ 394 h 458"/>
                <a:gd name="T58" fmla="*/ 5 w 924"/>
                <a:gd name="T59" fmla="*/ 332 h 458"/>
                <a:gd name="T60" fmla="*/ 0 w 924"/>
                <a:gd name="T61" fmla="*/ 258 h 458"/>
                <a:gd name="T62" fmla="*/ 2 w 924"/>
                <a:gd name="T63" fmla="*/ 240 h 458"/>
                <a:gd name="T64" fmla="*/ 17 w 924"/>
                <a:gd name="T65" fmla="*/ 193 h 458"/>
                <a:gd name="T66" fmla="*/ 97 w 924"/>
                <a:gd name="T67" fmla="*/ 110 h 458"/>
                <a:gd name="T68" fmla="*/ 119 w 924"/>
                <a:gd name="T69" fmla="*/ 97 h 458"/>
                <a:gd name="T70" fmla="*/ 182 w 924"/>
                <a:gd name="T71" fmla="*/ 66 h 458"/>
                <a:gd name="T72" fmla="*/ 259 w 924"/>
                <a:gd name="T73" fmla="*/ 39 h 458"/>
                <a:gd name="T74" fmla="*/ 309 w 924"/>
                <a:gd name="T75" fmla="*/ 21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6 w 924"/>
                <a:gd name="T91" fmla="*/ 50 h 458"/>
                <a:gd name="T92" fmla="*/ 741 w 924"/>
                <a:gd name="T93" fmla="*/ 66 h 458"/>
                <a:gd name="T94" fmla="*/ 767 w 924"/>
                <a:gd name="T95" fmla="*/ 77 h 458"/>
                <a:gd name="T96" fmla="*/ 890 w 924"/>
                <a:gd name="T97" fmla="*/ 168 h 458"/>
                <a:gd name="T98" fmla="*/ 924 w 924"/>
                <a:gd name="T99" fmla="*/ 251 h 458"/>
                <a:gd name="T100" fmla="*/ 924 w 924"/>
                <a:gd name="T101" fmla="*/ 260 h 458"/>
                <a:gd name="T102" fmla="*/ 924 w 924"/>
                <a:gd name="T103" fmla="*/ 263 h 458"/>
                <a:gd name="T104" fmla="*/ 908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5"/>
                    <a:pt x="830" y="441"/>
                    <a:pt x="834" y="437"/>
                  </a:cubicBezTo>
                  <a:cubicBezTo>
                    <a:pt x="839" y="433"/>
                    <a:pt x="843" y="428"/>
                    <a:pt x="846" y="423"/>
                  </a:cubicBezTo>
                  <a:cubicBezTo>
                    <a:pt x="848" y="421"/>
                    <a:pt x="850" y="418"/>
                    <a:pt x="853" y="416"/>
                  </a:cubicBezTo>
                  <a:cubicBezTo>
                    <a:pt x="853" y="416"/>
                    <a:pt x="854" y="415"/>
                    <a:pt x="855" y="414"/>
                  </a:cubicBezTo>
                  <a:cubicBezTo>
                    <a:pt x="856" y="413"/>
                    <a:pt x="856" y="413"/>
                    <a:pt x="856" y="413"/>
                  </a:cubicBezTo>
                  <a:cubicBezTo>
                    <a:pt x="858" y="412"/>
                    <a:pt x="859" y="411"/>
                    <a:pt x="860" y="410"/>
                  </a:cubicBezTo>
                  <a:cubicBezTo>
                    <a:pt x="865" y="406"/>
                    <a:pt x="869" y="402"/>
                    <a:pt x="873" y="397"/>
                  </a:cubicBezTo>
                  <a:cubicBezTo>
                    <a:pt x="877" y="392"/>
                    <a:pt x="880" y="387"/>
                    <a:pt x="883" y="382"/>
                  </a:cubicBezTo>
                  <a:cubicBezTo>
                    <a:pt x="887" y="377"/>
                    <a:pt x="890" y="372"/>
                    <a:pt x="892" y="366"/>
                  </a:cubicBezTo>
                  <a:cubicBezTo>
                    <a:pt x="895" y="361"/>
                    <a:pt x="897" y="355"/>
                    <a:pt x="899" y="349"/>
                  </a:cubicBezTo>
                  <a:cubicBezTo>
                    <a:pt x="903" y="338"/>
                    <a:pt x="905" y="326"/>
                    <a:pt x="907" y="314"/>
                  </a:cubicBezTo>
                  <a:cubicBezTo>
                    <a:pt x="909" y="301"/>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8"/>
                    <a:pt x="896" y="208"/>
                  </a:cubicBezTo>
                  <a:cubicBezTo>
                    <a:pt x="891" y="197"/>
                    <a:pt x="884" y="187"/>
                    <a:pt x="877" y="178"/>
                  </a:cubicBezTo>
                  <a:cubicBezTo>
                    <a:pt x="869" y="169"/>
                    <a:pt x="861" y="161"/>
                    <a:pt x="851" y="153"/>
                  </a:cubicBezTo>
                  <a:cubicBezTo>
                    <a:pt x="842" y="145"/>
                    <a:pt x="833" y="137"/>
                    <a:pt x="823" y="131"/>
                  </a:cubicBezTo>
                  <a:cubicBezTo>
                    <a:pt x="813" y="124"/>
                    <a:pt x="802" y="118"/>
                    <a:pt x="791" y="112"/>
                  </a:cubicBezTo>
                  <a:cubicBezTo>
                    <a:pt x="781" y="106"/>
                    <a:pt x="770" y="101"/>
                    <a:pt x="758" y="96"/>
                  </a:cubicBezTo>
                  <a:cubicBezTo>
                    <a:pt x="747" y="91"/>
                    <a:pt x="736" y="87"/>
                    <a:pt x="724" y="83"/>
                  </a:cubicBezTo>
                  <a:cubicBezTo>
                    <a:pt x="721" y="82"/>
                    <a:pt x="718" y="81"/>
                    <a:pt x="715" y="80"/>
                  </a:cubicBezTo>
                  <a:cubicBezTo>
                    <a:pt x="713" y="79"/>
                    <a:pt x="710" y="78"/>
                    <a:pt x="707" y="77"/>
                  </a:cubicBezTo>
                  <a:cubicBezTo>
                    <a:pt x="701" y="75"/>
                    <a:pt x="695" y="73"/>
                    <a:pt x="689" y="71"/>
                  </a:cubicBezTo>
                  <a:cubicBezTo>
                    <a:pt x="677" y="68"/>
                    <a:pt x="665" y="65"/>
                    <a:pt x="654" y="62"/>
                  </a:cubicBezTo>
                  <a:cubicBezTo>
                    <a:pt x="653" y="62"/>
                    <a:pt x="653" y="62"/>
                    <a:pt x="653" y="62"/>
                  </a:cubicBezTo>
                  <a:cubicBezTo>
                    <a:pt x="652" y="61"/>
                    <a:pt x="652" y="61"/>
                    <a:pt x="652" y="61"/>
                  </a:cubicBezTo>
                  <a:cubicBezTo>
                    <a:pt x="640" y="57"/>
                    <a:pt x="640" y="57"/>
                    <a:pt x="640" y="57"/>
                  </a:cubicBezTo>
                  <a:cubicBezTo>
                    <a:pt x="628" y="52"/>
                    <a:pt x="628" y="52"/>
                    <a:pt x="628" y="52"/>
                  </a:cubicBezTo>
                  <a:cubicBezTo>
                    <a:pt x="616" y="48"/>
                    <a:pt x="616" y="48"/>
                    <a:pt x="616" y="48"/>
                  </a:cubicBezTo>
                  <a:cubicBezTo>
                    <a:pt x="612" y="47"/>
                    <a:pt x="608" y="46"/>
                    <a:pt x="604" y="45"/>
                  </a:cubicBezTo>
                  <a:cubicBezTo>
                    <a:pt x="600" y="44"/>
                    <a:pt x="596" y="42"/>
                    <a:pt x="592" y="41"/>
                  </a:cubicBezTo>
                  <a:cubicBezTo>
                    <a:pt x="588" y="40"/>
                    <a:pt x="583" y="39"/>
                    <a:pt x="579" y="38"/>
                  </a:cubicBezTo>
                  <a:cubicBezTo>
                    <a:pt x="575" y="37"/>
                    <a:pt x="571" y="36"/>
                    <a:pt x="567" y="35"/>
                  </a:cubicBezTo>
                  <a:cubicBezTo>
                    <a:pt x="563" y="35"/>
                    <a:pt x="559" y="34"/>
                    <a:pt x="555" y="33"/>
                  </a:cubicBezTo>
                  <a:cubicBezTo>
                    <a:pt x="550" y="32"/>
                    <a:pt x="546" y="31"/>
                    <a:pt x="542" y="31"/>
                  </a:cubicBezTo>
                  <a:cubicBezTo>
                    <a:pt x="538" y="30"/>
                    <a:pt x="534" y="29"/>
                    <a:pt x="529" y="29"/>
                  </a:cubicBezTo>
                  <a:cubicBezTo>
                    <a:pt x="517" y="27"/>
                    <a:pt x="517" y="27"/>
                    <a:pt x="517" y="27"/>
                  </a:cubicBezTo>
                  <a:cubicBezTo>
                    <a:pt x="504" y="26"/>
                    <a:pt x="504" y="26"/>
                    <a:pt x="504" y="26"/>
                  </a:cubicBezTo>
                  <a:cubicBezTo>
                    <a:pt x="496" y="25"/>
                    <a:pt x="487" y="24"/>
                    <a:pt x="479" y="24"/>
                  </a:cubicBezTo>
                  <a:cubicBezTo>
                    <a:pt x="473" y="24"/>
                    <a:pt x="473" y="24"/>
                    <a:pt x="473" y="24"/>
                  </a:cubicBezTo>
                  <a:cubicBezTo>
                    <a:pt x="466" y="24"/>
                    <a:pt x="466" y="24"/>
                    <a:pt x="466" y="24"/>
                  </a:cubicBezTo>
                  <a:cubicBezTo>
                    <a:pt x="463" y="24"/>
                    <a:pt x="463" y="24"/>
                    <a:pt x="463" y="24"/>
                  </a:cubicBezTo>
                  <a:cubicBezTo>
                    <a:pt x="463" y="24"/>
                    <a:pt x="463" y="24"/>
                    <a:pt x="463" y="24"/>
                  </a:cubicBezTo>
                  <a:cubicBezTo>
                    <a:pt x="462" y="24"/>
                    <a:pt x="462" y="24"/>
                    <a:pt x="462" y="24"/>
                  </a:cubicBezTo>
                  <a:cubicBezTo>
                    <a:pt x="460" y="24"/>
                    <a:pt x="460" y="24"/>
                    <a:pt x="460" y="24"/>
                  </a:cubicBezTo>
                  <a:cubicBezTo>
                    <a:pt x="454" y="24"/>
                    <a:pt x="454" y="24"/>
                    <a:pt x="454" y="24"/>
                  </a:cubicBezTo>
                  <a:cubicBezTo>
                    <a:pt x="451" y="24"/>
                    <a:pt x="449" y="24"/>
                    <a:pt x="447" y="24"/>
                  </a:cubicBezTo>
                  <a:cubicBezTo>
                    <a:pt x="441" y="24"/>
                    <a:pt x="441" y="24"/>
                    <a:pt x="441" y="24"/>
                  </a:cubicBezTo>
                  <a:cubicBezTo>
                    <a:pt x="437" y="24"/>
                    <a:pt x="432" y="24"/>
                    <a:pt x="428" y="25"/>
                  </a:cubicBezTo>
                  <a:cubicBezTo>
                    <a:pt x="416" y="26"/>
                    <a:pt x="416" y="26"/>
                    <a:pt x="416" y="26"/>
                  </a:cubicBezTo>
                  <a:cubicBezTo>
                    <a:pt x="403" y="27"/>
                    <a:pt x="403" y="27"/>
                    <a:pt x="403" y="27"/>
                  </a:cubicBezTo>
                  <a:cubicBezTo>
                    <a:pt x="390" y="28"/>
                    <a:pt x="390" y="28"/>
                    <a:pt x="390" y="28"/>
                  </a:cubicBezTo>
                  <a:cubicBezTo>
                    <a:pt x="378" y="30"/>
                    <a:pt x="378" y="30"/>
                    <a:pt x="378" y="30"/>
                  </a:cubicBezTo>
                  <a:cubicBezTo>
                    <a:pt x="369" y="32"/>
                    <a:pt x="361" y="33"/>
                    <a:pt x="353" y="35"/>
                  </a:cubicBezTo>
                  <a:cubicBezTo>
                    <a:pt x="348" y="36"/>
                    <a:pt x="344" y="37"/>
                    <a:pt x="340" y="37"/>
                  </a:cubicBezTo>
                  <a:cubicBezTo>
                    <a:pt x="336" y="38"/>
                    <a:pt x="332" y="39"/>
                    <a:pt x="328" y="40"/>
                  </a:cubicBezTo>
                  <a:cubicBezTo>
                    <a:pt x="322" y="42"/>
                    <a:pt x="322" y="42"/>
                    <a:pt x="322" y="42"/>
                  </a:cubicBezTo>
                  <a:cubicBezTo>
                    <a:pt x="316" y="44"/>
                    <a:pt x="316" y="44"/>
                    <a:pt x="316" y="44"/>
                  </a:cubicBezTo>
                  <a:cubicBezTo>
                    <a:pt x="309" y="45"/>
                    <a:pt x="309" y="45"/>
                    <a:pt x="309" y="45"/>
                  </a:cubicBezTo>
                  <a:cubicBezTo>
                    <a:pt x="307" y="46"/>
                    <a:pt x="305" y="47"/>
                    <a:pt x="303" y="47"/>
                  </a:cubicBezTo>
                  <a:cubicBezTo>
                    <a:pt x="295" y="50"/>
                    <a:pt x="287" y="52"/>
                    <a:pt x="279" y="55"/>
                  </a:cubicBezTo>
                  <a:cubicBezTo>
                    <a:pt x="276" y="57"/>
                    <a:pt x="272" y="58"/>
                    <a:pt x="268" y="60"/>
                  </a:cubicBezTo>
                  <a:cubicBezTo>
                    <a:pt x="256" y="65"/>
                    <a:pt x="256" y="65"/>
                    <a:pt x="256" y="65"/>
                  </a:cubicBezTo>
                  <a:cubicBezTo>
                    <a:pt x="255" y="65"/>
                    <a:pt x="255" y="65"/>
                    <a:pt x="255" y="65"/>
                  </a:cubicBezTo>
                  <a:cubicBezTo>
                    <a:pt x="254" y="66"/>
                    <a:pt x="254" y="66"/>
                    <a:pt x="254" y="66"/>
                  </a:cubicBezTo>
                  <a:cubicBezTo>
                    <a:pt x="243" y="68"/>
                    <a:pt x="233" y="71"/>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9" y="103"/>
                    <a:pt x="139" y="108"/>
                    <a:pt x="129" y="113"/>
                  </a:cubicBezTo>
                  <a:cubicBezTo>
                    <a:pt x="125" y="115"/>
                    <a:pt x="125" y="115"/>
                    <a:pt x="125" y="115"/>
                  </a:cubicBezTo>
                  <a:cubicBezTo>
                    <a:pt x="121" y="118"/>
                    <a:pt x="121" y="118"/>
                    <a:pt x="121" y="118"/>
                  </a:cubicBezTo>
                  <a:cubicBezTo>
                    <a:pt x="119" y="119"/>
                    <a:pt x="117" y="120"/>
                    <a:pt x="114" y="122"/>
                  </a:cubicBezTo>
                  <a:cubicBezTo>
                    <a:pt x="107" y="126"/>
                    <a:pt x="107" y="126"/>
                    <a:pt x="107" y="126"/>
                  </a:cubicBezTo>
                  <a:cubicBezTo>
                    <a:pt x="105" y="128"/>
                    <a:pt x="102" y="129"/>
                    <a:pt x="100" y="131"/>
                  </a:cubicBezTo>
                  <a:cubicBezTo>
                    <a:pt x="91" y="137"/>
                    <a:pt x="82" y="143"/>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6"/>
                    <a:pt x="15" y="238"/>
                  </a:cubicBezTo>
                  <a:cubicBezTo>
                    <a:pt x="14" y="242"/>
                    <a:pt x="14" y="242"/>
                    <a:pt x="14" y="242"/>
                  </a:cubicBezTo>
                  <a:cubicBezTo>
                    <a:pt x="14" y="243"/>
                    <a:pt x="14" y="244"/>
                    <a:pt x="14" y="246"/>
                  </a:cubicBezTo>
                  <a:cubicBezTo>
                    <a:pt x="13" y="250"/>
                    <a:pt x="13" y="250"/>
                    <a:pt x="13" y="250"/>
                  </a:cubicBezTo>
                  <a:cubicBezTo>
                    <a:pt x="13" y="251"/>
                    <a:pt x="13" y="253"/>
                    <a:pt x="13" y="254"/>
                  </a:cubicBezTo>
                  <a:cubicBezTo>
                    <a:pt x="13" y="258"/>
                    <a:pt x="13" y="258"/>
                    <a:pt x="13" y="258"/>
                  </a:cubicBezTo>
                  <a:cubicBezTo>
                    <a:pt x="13" y="260"/>
                    <a:pt x="13" y="260"/>
                    <a:pt x="13" y="260"/>
                  </a:cubicBezTo>
                  <a:cubicBezTo>
                    <a:pt x="13" y="262"/>
                    <a:pt x="13" y="262"/>
                    <a:pt x="13" y="262"/>
                  </a:cubicBezTo>
                  <a:cubicBezTo>
                    <a:pt x="12" y="274"/>
                    <a:pt x="12" y="285"/>
                    <a:pt x="11" y="296"/>
                  </a:cubicBezTo>
                  <a:cubicBezTo>
                    <a:pt x="11" y="308"/>
                    <a:pt x="12" y="319"/>
                    <a:pt x="14" y="330"/>
                  </a:cubicBezTo>
                  <a:cubicBezTo>
                    <a:pt x="16" y="340"/>
                    <a:pt x="20" y="351"/>
                    <a:pt x="25" y="360"/>
                  </a:cubicBezTo>
                  <a:cubicBezTo>
                    <a:pt x="31" y="370"/>
                    <a:pt x="39" y="378"/>
                    <a:pt x="47" y="385"/>
                  </a:cubicBezTo>
                  <a:cubicBezTo>
                    <a:pt x="48" y="386"/>
                    <a:pt x="49" y="387"/>
                    <a:pt x="50" y="388"/>
                  </a:cubicBezTo>
                  <a:cubicBezTo>
                    <a:pt x="52" y="389"/>
                    <a:pt x="53" y="390"/>
                    <a:pt x="54" y="390"/>
                  </a:cubicBezTo>
                  <a:cubicBezTo>
                    <a:pt x="57" y="393"/>
                    <a:pt x="57" y="393"/>
                    <a:pt x="57" y="393"/>
                  </a:cubicBezTo>
                  <a:cubicBezTo>
                    <a:pt x="61" y="395"/>
                    <a:pt x="61" y="395"/>
                    <a:pt x="61" y="395"/>
                  </a:cubicBezTo>
                  <a:cubicBezTo>
                    <a:pt x="66" y="398"/>
                    <a:pt x="71" y="401"/>
                    <a:pt x="76" y="404"/>
                  </a:cubicBezTo>
                  <a:cubicBezTo>
                    <a:pt x="86" y="409"/>
                    <a:pt x="96" y="414"/>
                    <a:pt x="106" y="420"/>
                  </a:cubicBezTo>
                  <a:cubicBezTo>
                    <a:pt x="95" y="415"/>
                    <a:pt x="85" y="411"/>
                    <a:pt x="75" y="406"/>
                  </a:cubicBezTo>
                  <a:cubicBezTo>
                    <a:pt x="69" y="403"/>
                    <a:pt x="64" y="401"/>
                    <a:pt x="59" y="398"/>
                  </a:cubicBezTo>
                  <a:cubicBezTo>
                    <a:pt x="55" y="396"/>
                    <a:pt x="55" y="396"/>
                    <a:pt x="55" y="396"/>
                  </a:cubicBezTo>
                  <a:cubicBezTo>
                    <a:pt x="51" y="394"/>
                    <a:pt x="51" y="394"/>
                    <a:pt x="51" y="394"/>
                  </a:cubicBezTo>
                  <a:cubicBezTo>
                    <a:pt x="50" y="393"/>
                    <a:pt x="49" y="392"/>
                    <a:pt x="48" y="392"/>
                  </a:cubicBezTo>
                  <a:cubicBezTo>
                    <a:pt x="46" y="391"/>
                    <a:pt x="45" y="390"/>
                    <a:pt x="44" y="389"/>
                  </a:cubicBezTo>
                  <a:cubicBezTo>
                    <a:pt x="35" y="382"/>
                    <a:pt x="26" y="374"/>
                    <a:pt x="19" y="364"/>
                  </a:cubicBezTo>
                  <a:cubicBezTo>
                    <a:pt x="13" y="354"/>
                    <a:pt x="8" y="343"/>
                    <a:pt x="5" y="332"/>
                  </a:cubicBezTo>
                  <a:cubicBezTo>
                    <a:pt x="2" y="320"/>
                    <a:pt x="1" y="308"/>
                    <a:pt x="1" y="297"/>
                  </a:cubicBezTo>
                  <a:cubicBezTo>
                    <a:pt x="0" y="285"/>
                    <a:pt x="0" y="273"/>
                    <a:pt x="0" y="262"/>
                  </a:cubicBezTo>
                  <a:cubicBezTo>
                    <a:pt x="0" y="260"/>
                    <a:pt x="0" y="260"/>
                    <a:pt x="0" y="260"/>
                  </a:cubicBezTo>
                  <a:cubicBezTo>
                    <a:pt x="0" y="258"/>
                    <a:pt x="0" y="258"/>
                    <a:pt x="0" y="258"/>
                  </a:cubicBezTo>
                  <a:cubicBezTo>
                    <a:pt x="0" y="253"/>
                    <a:pt x="0" y="253"/>
                    <a:pt x="0" y="253"/>
                  </a:cubicBezTo>
                  <a:cubicBezTo>
                    <a:pt x="0" y="252"/>
                    <a:pt x="0" y="250"/>
                    <a:pt x="1" y="249"/>
                  </a:cubicBezTo>
                  <a:cubicBezTo>
                    <a:pt x="1" y="244"/>
                    <a:pt x="1" y="244"/>
                    <a:pt x="1" y="244"/>
                  </a:cubicBezTo>
                  <a:cubicBezTo>
                    <a:pt x="1" y="243"/>
                    <a:pt x="1" y="241"/>
                    <a:pt x="2" y="240"/>
                  </a:cubicBezTo>
                  <a:cubicBezTo>
                    <a:pt x="2" y="235"/>
                    <a:pt x="2" y="235"/>
                    <a:pt x="2" y="235"/>
                  </a:cubicBezTo>
                  <a:cubicBezTo>
                    <a:pt x="2" y="234"/>
                    <a:pt x="3" y="232"/>
                    <a:pt x="3" y="231"/>
                  </a:cubicBezTo>
                  <a:cubicBezTo>
                    <a:pt x="4" y="226"/>
                    <a:pt x="4" y="226"/>
                    <a:pt x="4" y="226"/>
                  </a:cubicBezTo>
                  <a:cubicBezTo>
                    <a:pt x="7" y="215"/>
                    <a:pt x="12" y="203"/>
                    <a:pt x="17" y="193"/>
                  </a:cubicBezTo>
                  <a:cubicBezTo>
                    <a:pt x="23" y="182"/>
                    <a:pt x="30" y="172"/>
                    <a:pt x="37" y="163"/>
                  </a:cubicBezTo>
                  <a:cubicBezTo>
                    <a:pt x="45" y="154"/>
                    <a:pt x="53" y="146"/>
                    <a:pt x="62" y="138"/>
                  </a:cubicBezTo>
                  <a:cubicBezTo>
                    <a:pt x="71" y="130"/>
                    <a:pt x="80" y="122"/>
                    <a:pt x="90" y="116"/>
                  </a:cubicBezTo>
                  <a:cubicBezTo>
                    <a:pt x="92" y="114"/>
                    <a:pt x="94" y="112"/>
                    <a:pt x="97" y="110"/>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6"/>
                    <a:pt x="158" y="76"/>
                    <a:pt x="158" y="76"/>
                  </a:cubicBezTo>
                  <a:cubicBezTo>
                    <a:pt x="161" y="75"/>
                    <a:pt x="164" y="74"/>
                    <a:pt x="166" y="73"/>
                  </a:cubicBezTo>
                  <a:cubicBezTo>
                    <a:pt x="172" y="71"/>
                    <a:pt x="177" y="68"/>
                    <a:pt x="182" y="66"/>
                  </a:cubicBezTo>
                  <a:cubicBezTo>
                    <a:pt x="193" y="62"/>
                    <a:pt x="204" y="58"/>
                    <a:pt x="215" y="54"/>
                  </a:cubicBezTo>
                  <a:cubicBezTo>
                    <a:pt x="226" y="50"/>
                    <a:pt x="237" y="47"/>
                    <a:pt x="249"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9" y="25"/>
                    <a:pt x="301" y="24"/>
                    <a:pt x="303" y="23"/>
                  </a:cubicBezTo>
                  <a:cubicBezTo>
                    <a:pt x="309" y="21"/>
                    <a:pt x="309" y="21"/>
                    <a:pt x="309" y="21"/>
                  </a:cubicBezTo>
                  <a:cubicBezTo>
                    <a:pt x="316" y="20"/>
                    <a:pt x="316" y="20"/>
                    <a:pt x="316" y="20"/>
                  </a:cubicBezTo>
                  <a:cubicBezTo>
                    <a:pt x="322" y="18"/>
                    <a:pt x="322" y="18"/>
                    <a:pt x="322" y="18"/>
                  </a:cubicBezTo>
                  <a:cubicBezTo>
                    <a:pt x="326" y="17"/>
                    <a:pt x="331" y="16"/>
                    <a:pt x="335" y="15"/>
                  </a:cubicBezTo>
                  <a:cubicBezTo>
                    <a:pt x="339" y="14"/>
                    <a:pt x="344" y="13"/>
                    <a:pt x="348" y="12"/>
                  </a:cubicBezTo>
                  <a:cubicBezTo>
                    <a:pt x="357" y="10"/>
                    <a:pt x="365" y="8"/>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7" y="0"/>
                    <a:pt x="467" y="0"/>
                    <a:pt x="467"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2" y="6"/>
                    <a:pt x="546" y="7"/>
                  </a:cubicBezTo>
                  <a:cubicBezTo>
                    <a:pt x="550" y="8"/>
                    <a:pt x="555" y="9"/>
                    <a:pt x="559" y="10"/>
                  </a:cubicBezTo>
                  <a:cubicBezTo>
                    <a:pt x="563" y="10"/>
                    <a:pt x="568" y="11"/>
                    <a:pt x="572" y="12"/>
                  </a:cubicBezTo>
                  <a:cubicBezTo>
                    <a:pt x="576" y="13"/>
                    <a:pt x="581" y="14"/>
                    <a:pt x="585" y="15"/>
                  </a:cubicBezTo>
                  <a:cubicBezTo>
                    <a:pt x="589" y="16"/>
                    <a:pt x="594" y="17"/>
                    <a:pt x="598" y="19"/>
                  </a:cubicBezTo>
                  <a:cubicBezTo>
                    <a:pt x="602" y="20"/>
                    <a:pt x="606" y="21"/>
                    <a:pt x="611"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6" y="50"/>
                  </a:cubicBezTo>
                  <a:cubicBezTo>
                    <a:pt x="702" y="52"/>
                    <a:pt x="708" y="54"/>
                    <a:pt x="714" y="56"/>
                  </a:cubicBezTo>
                  <a:cubicBezTo>
                    <a:pt x="717" y="57"/>
                    <a:pt x="720" y="58"/>
                    <a:pt x="723" y="59"/>
                  </a:cubicBezTo>
                  <a:cubicBezTo>
                    <a:pt x="726" y="60"/>
                    <a:pt x="729" y="61"/>
                    <a:pt x="732" y="62"/>
                  </a:cubicBezTo>
                  <a:cubicBezTo>
                    <a:pt x="741" y="66"/>
                    <a:pt x="741" y="66"/>
                    <a:pt x="741" y="66"/>
                  </a:cubicBezTo>
                  <a:cubicBezTo>
                    <a:pt x="744" y="67"/>
                    <a:pt x="746" y="68"/>
                    <a:pt x="749" y="69"/>
                  </a:cubicBezTo>
                  <a:cubicBezTo>
                    <a:pt x="754" y="71"/>
                    <a:pt x="754" y="71"/>
                    <a:pt x="754" y="71"/>
                  </a:cubicBezTo>
                  <a:cubicBezTo>
                    <a:pt x="758" y="73"/>
                    <a:pt x="758" y="73"/>
                    <a:pt x="758" y="73"/>
                  </a:cubicBezTo>
                  <a:cubicBezTo>
                    <a:pt x="767" y="77"/>
                    <a:pt x="767" y="77"/>
                    <a:pt x="767" y="77"/>
                  </a:cubicBezTo>
                  <a:cubicBezTo>
                    <a:pt x="779" y="82"/>
                    <a:pt x="790" y="88"/>
                    <a:pt x="801" y="94"/>
                  </a:cubicBezTo>
                  <a:cubicBezTo>
                    <a:pt x="812" y="101"/>
                    <a:pt x="823" y="107"/>
                    <a:pt x="834"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4" y="251"/>
                    <a:pt x="924" y="251"/>
                    <a:pt x="924" y="251"/>
                  </a:cubicBezTo>
                  <a:cubicBezTo>
                    <a:pt x="924" y="254"/>
                    <a:pt x="924" y="254"/>
                    <a:pt x="924" y="254"/>
                  </a:cubicBezTo>
                  <a:cubicBezTo>
                    <a:pt x="924" y="258"/>
                    <a:pt x="924" y="258"/>
                    <a:pt x="924" y="258"/>
                  </a:cubicBezTo>
                  <a:cubicBezTo>
                    <a:pt x="924" y="259"/>
                    <a:pt x="924" y="259"/>
                    <a:pt x="924" y="259"/>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4" y="268"/>
                    <a:pt x="924" y="268"/>
                    <a:pt x="924" y="268"/>
                  </a:cubicBezTo>
                  <a:cubicBezTo>
                    <a:pt x="923" y="271"/>
                    <a:pt x="923" y="274"/>
                    <a:pt x="923" y="278"/>
                  </a:cubicBezTo>
                  <a:cubicBezTo>
                    <a:pt x="922" y="290"/>
                    <a:pt x="921" y="303"/>
                    <a:pt x="918" y="315"/>
                  </a:cubicBezTo>
                  <a:cubicBezTo>
                    <a:pt x="916" y="328"/>
                    <a:pt x="912" y="340"/>
                    <a:pt x="908" y="352"/>
                  </a:cubicBezTo>
                  <a:cubicBezTo>
                    <a:pt x="903" y="364"/>
                    <a:pt x="897" y="376"/>
                    <a:pt x="890" y="386"/>
                  </a:cubicBezTo>
                  <a:cubicBezTo>
                    <a:pt x="886" y="392"/>
                    <a:pt x="882" y="397"/>
                    <a:pt x="878" y="401"/>
                  </a:cubicBezTo>
                  <a:cubicBezTo>
                    <a:pt x="873" y="406"/>
                    <a:pt x="868" y="410"/>
                    <a:pt x="863" y="414"/>
                  </a:cubicBezTo>
                  <a:cubicBezTo>
                    <a:pt x="862" y="415"/>
                    <a:pt x="861" y="416"/>
                    <a:pt x="859" y="417"/>
                  </a:cubicBezTo>
                  <a:cubicBezTo>
                    <a:pt x="858" y="418"/>
                    <a:pt x="858" y="418"/>
                    <a:pt x="858" y="418"/>
                  </a:cubicBezTo>
                  <a:cubicBezTo>
                    <a:pt x="857" y="419"/>
                    <a:pt x="856" y="419"/>
                    <a:pt x="856" y="419"/>
                  </a:cubicBezTo>
                  <a:cubicBezTo>
                    <a:pt x="854" y="421"/>
                    <a:pt x="852" y="424"/>
                    <a:pt x="850" y="426"/>
                  </a:cubicBezTo>
                  <a:cubicBezTo>
                    <a:pt x="845" y="431"/>
                    <a:pt x="841" y="435"/>
                    <a:pt x="836" y="439"/>
                  </a:cubicBezTo>
                  <a:cubicBezTo>
                    <a:pt x="831" y="443"/>
                    <a:pt x="826" y="447"/>
                    <a:pt x="821" y="450"/>
                  </a:cubicBezTo>
                  <a:cubicBezTo>
                    <a:pt x="815" y="453"/>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5" name="Freeform 47"/>
            <p:cNvSpPr>
              <a:spLocks/>
            </p:cNvSpPr>
            <p:nvPr/>
          </p:nvSpPr>
          <p:spPr bwMode="auto">
            <a:xfrm>
              <a:off x="1243013" y="5151438"/>
              <a:ext cx="147637" cy="1119187"/>
            </a:xfrm>
            <a:custGeom>
              <a:avLst/>
              <a:gdLst>
                <a:gd name="T0" fmla="*/ 15 w 93"/>
                <a:gd name="T1" fmla="*/ 0 h 705"/>
                <a:gd name="T2" fmla="*/ 0 w 93"/>
                <a:gd name="T3" fmla="*/ 79 h 705"/>
                <a:gd name="T4" fmla="*/ 0 w 93"/>
                <a:gd name="T5" fmla="*/ 423 h 705"/>
                <a:gd name="T6" fmla="*/ 0 w 93"/>
                <a:gd name="T7" fmla="*/ 471 h 705"/>
                <a:gd name="T8" fmla="*/ 15 w 93"/>
                <a:gd name="T9" fmla="*/ 501 h 705"/>
                <a:gd name="T10" fmla="*/ 36 w 93"/>
                <a:gd name="T11" fmla="*/ 528 h 705"/>
                <a:gd name="T12" fmla="*/ 0 w 93"/>
                <a:gd name="T13" fmla="*/ 573 h 705"/>
                <a:gd name="T14" fmla="*/ 18 w 93"/>
                <a:gd name="T15" fmla="*/ 705 h 705"/>
                <a:gd name="T16" fmla="*/ 54 w 93"/>
                <a:gd name="T17" fmla="*/ 681 h 705"/>
                <a:gd name="T18" fmla="*/ 54 w 93"/>
                <a:gd name="T19" fmla="*/ 618 h 705"/>
                <a:gd name="T20" fmla="*/ 93 w 93"/>
                <a:gd name="T21" fmla="*/ 579 h 705"/>
                <a:gd name="T22" fmla="*/ 68 w 93"/>
                <a:gd name="T23" fmla="*/ 465 h 705"/>
                <a:gd name="T24" fmla="*/ 47 w 93"/>
                <a:gd name="T25" fmla="*/ 423 h 705"/>
                <a:gd name="T26" fmla="*/ 25 w 93"/>
                <a:gd name="T27" fmla="*/ 420 h 705"/>
                <a:gd name="T28" fmla="*/ 47 w 93"/>
                <a:gd name="T29" fmla="*/ 327 h 705"/>
                <a:gd name="T30" fmla="*/ 31 w 93"/>
                <a:gd name="T31" fmla="*/ 274 h 705"/>
                <a:gd name="T32" fmla="*/ 47 w 93"/>
                <a:gd name="T33" fmla="*/ 93 h 705"/>
                <a:gd name="T34" fmla="*/ 66 w 93"/>
                <a:gd name="T35" fmla="*/ 81 h 705"/>
                <a:gd name="T36" fmla="*/ 68 w 93"/>
                <a:gd name="T37" fmla="*/ 21 h 705"/>
                <a:gd name="T38" fmla="*/ 15 w 93"/>
                <a:gd name="T39"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705">
                  <a:moveTo>
                    <a:pt x="15" y="0"/>
                  </a:moveTo>
                  <a:lnTo>
                    <a:pt x="0" y="79"/>
                  </a:lnTo>
                  <a:lnTo>
                    <a:pt x="0" y="423"/>
                  </a:lnTo>
                  <a:lnTo>
                    <a:pt x="0" y="471"/>
                  </a:lnTo>
                  <a:lnTo>
                    <a:pt x="15" y="501"/>
                  </a:lnTo>
                  <a:lnTo>
                    <a:pt x="36" y="528"/>
                  </a:lnTo>
                  <a:lnTo>
                    <a:pt x="0" y="573"/>
                  </a:lnTo>
                  <a:lnTo>
                    <a:pt x="18" y="705"/>
                  </a:lnTo>
                  <a:lnTo>
                    <a:pt x="54" y="681"/>
                  </a:lnTo>
                  <a:lnTo>
                    <a:pt x="54" y="618"/>
                  </a:lnTo>
                  <a:lnTo>
                    <a:pt x="93" y="579"/>
                  </a:lnTo>
                  <a:lnTo>
                    <a:pt x="68" y="465"/>
                  </a:lnTo>
                  <a:lnTo>
                    <a:pt x="47" y="423"/>
                  </a:lnTo>
                  <a:lnTo>
                    <a:pt x="25" y="420"/>
                  </a:lnTo>
                  <a:lnTo>
                    <a:pt x="47" y="327"/>
                  </a:lnTo>
                  <a:lnTo>
                    <a:pt x="31" y="274"/>
                  </a:lnTo>
                  <a:lnTo>
                    <a:pt x="47" y="93"/>
                  </a:lnTo>
                  <a:lnTo>
                    <a:pt x="66" y="81"/>
                  </a:lnTo>
                  <a:lnTo>
                    <a:pt x="68" y="2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6" name="Freeform 48"/>
            <p:cNvSpPr>
              <a:spLocks/>
            </p:cNvSpPr>
            <p:nvPr/>
          </p:nvSpPr>
          <p:spPr bwMode="auto">
            <a:xfrm>
              <a:off x="2808288" y="5110163"/>
              <a:ext cx="155575" cy="827087"/>
            </a:xfrm>
            <a:custGeom>
              <a:avLst/>
              <a:gdLst>
                <a:gd name="T0" fmla="*/ 13 w 98"/>
                <a:gd name="T1" fmla="*/ 40 h 521"/>
                <a:gd name="T2" fmla="*/ 13 w 98"/>
                <a:gd name="T3" fmla="*/ 105 h 521"/>
                <a:gd name="T4" fmla="*/ 29 w 98"/>
                <a:gd name="T5" fmla="*/ 122 h 521"/>
                <a:gd name="T6" fmla="*/ 29 w 98"/>
                <a:gd name="T7" fmla="*/ 293 h 521"/>
                <a:gd name="T8" fmla="*/ 22 w 98"/>
                <a:gd name="T9" fmla="*/ 312 h 521"/>
                <a:gd name="T10" fmla="*/ 0 w 98"/>
                <a:gd name="T11" fmla="*/ 497 h 521"/>
                <a:gd name="T12" fmla="*/ 29 w 98"/>
                <a:gd name="T13" fmla="*/ 521 h 521"/>
                <a:gd name="T14" fmla="*/ 68 w 98"/>
                <a:gd name="T15" fmla="*/ 509 h 521"/>
                <a:gd name="T16" fmla="*/ 98 w 98"/>
                <a:gd name="T17" fmla="*/ 509 h 521"/>
                <a:gd name="T18" fmla="*/ 98 w 98"/>
                <a:gd name="T19" fmla="*/ 470 h 521"/>
                <a:gd name="T20" fmla="*/ 84 w 98"/>
                <a:gd name="T21" fmla="*/ 456 h 521"/>
                <a:gd name="T22" fmla="*/ 98 w 98"/>
                <a:gd name="T23" fmla="*/ 312 h 521"/>
                <a:gd name="T24" fmla="*/ 68 w 98"/>
                <a:gd name="T25" fmla="*/ 281 h 521"/>
                <a:gd name="T26" fmla="*/ 80 w 98"/>
                <a:gd name="T27" fmla="*/ 281 h 521"/>
                <a:gd name="T28" fmla="*/ 48 w 98"/>
                <a:gd name="T29" fmla="*/ 113 h 521"/>
                <a:gd name="T30" fmla="*/ 68 w 98"/>
                <a:gd name="T31" fmla="*/ 0 h 521"/>
                <a:gd name="T32" fmla="*/ 13 w 98"/>
                <a:gd name="T33" fmla="*/ 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521">
                  <a:moveTo>
                    <a:pt x="13" y="40"/>
                  </a:moveTo>
                  <a:lnTo>
                    <a:pt x="13" y="105"/>
                  </a:lnTo>
                  <a:lnTo>
                    <a:pt x="29" y="122"/>
                  </a:lnTo>
                  <a:lnTo>
                    <a:pt x="29" y="293"/>
                  </a:lnTo>
                  <a:lnTo>
                    <a:pt x="22" y="312"/>
                  </a:lnTo>
                  <a:lnTo>
                    <a:pt x="0" y="497"/>
                  </a:lnTo>
                  <a:lnTo>
                    <a:pt x="29" y="521"/>
                  </a:lnTo>
                  <a:lnTo>
                    <a:pt x="68" y="509"/>
                  </a:lnTo>
                  <a:lnTo>
                    <a:pt x="98" y="509"/>
                  </a:lnTo>
                  <a:lnTo>
                    <a:pt x="98" y="470"/>
                  </a:lnTo>
                  <a:lnTo>
                    <a:pt x="84" y="456"/>
                  </a:lnTo>
                  <a:lnTo>
                    <a:pt x="98" y="312"/>
                  </a:lnTo>
                  <a:lnTo>
                    <a:pt x="68" y="281"/>
                  </a:lnTo>
                  <a:lnTo>
                    <a:pt x="80" y="281"/>
                  </a:lnTo>
                  <a:lnTo>
                    <a:pt x="48" y="113"/>
                  </a:lnTo>
                  <a:lnTo>
                    <a:pt x="68" y="0"/>
                  </a:lnTo>
                  <a:lnTo>
                    <a:pt x="1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sp>
        <p:nvSpPr>
          <p:cNvPr id="73" name="Content Placeholder 2"/>
          <p:cNvSpPr txBox="1">
            <a:spLocks/>
          </p:cNvSpPr>
          <p:nvPr/>
        </p:nvSpPr>
        <p:spPr>
          <a:xfrm>
            <a:off x="5437094" y="2406670"/>
            <a:ext cx="1026975" cy="508166"/>
          </a:xfrm>
          <a:prstGeom prst="rect">
            <a:avLst/>
          </a:prstGeom>
        </p:spPr>
        <p:txBody>
          <a:bodyPr vert="horz" lIns="0" tIns="0" rIns="0" bIns="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92" lvl="1" indent="-399892" algn="ctr">
              <a:lnSpc>
                <a:spcPct val="90000"/>
              </a:lnSpc>
              <a:spcBef>
                <a:spcPts val="600"/>
              </a:spcBef>
              <a:buNone/>
            </a:pPr>
            <a:r>
              <a:rPr lang="en-US" sz="4398">
                <a:latin typeface="Segoe UI Light" panose="020B0502040204020203" pitchFamily="34" charset="0"/>
                <a:sym typeface="Wingdings 3"/>
              </a:rPr>
              <a:t>vs.</a:t>
            </a:r>
            <a:endParaRPr lang="en-US" sz="4398">
              <a:latin typeface="Segoe UI Light" panose="020B0502040204020203" pitchFamily="34" charset="0"/>
              <a:ea typeface="Segoe UI" panose="020B0502040204020203" pitchFamily="34" charset="0"/>
              <a:cs typeface="Segoe UI" panose="020B0502040204020203" pitchFamily="34" charset="0"/>
            </a:endParaRPr>
          </a:p>
        </p:txBody>
      </p:sp>
      <p:sp>
        <p:nvSpPr>
          <p:cNvPr id="75" name="Content Placeholder 2"/>
          <p:cNvSpPr txBox="1">
            <a:spLocks/>
          </p:cNvSpPr>
          <p:nvPr/>
        </p:nvSpPr>
        <p:spPr>
          <a:xfrm>
            <a:off x="6650285" y="5097208"/>
            <a:ext cx="5605152" cy="708348"/>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Shifted left to prevent top risks</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Credential theft</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Secret leakage</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OSS vulnerabilities</a:t>
            </a:r>
          </a:p>
        </p:txBody>
      </p:sp>
      <p:sp>
        <p:nvSpPr>
          <p:cNvPr id="25" name="Text Placeholder 3"/>
          <p:cNvSpPr txBox="1">
            <a:spLocks/>
          </p:cNvSpPr>
          <p:nvPr/>
        </p:nvSpPr>
        <p:spPr>
          <a:xfrm>
            <a:off x="385046" y="794478"/>
            <a:ext cx="11390391" cy="909767"/>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6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en-US" sz="2400" spc="0">
                <a:solidFill>
                  <a:schemeClr val="accent1"/>
                </a:solidFill>
              </a:rPr>
              <a:t>Started with war games to the learn attacks and practice response</a:t>
            </a:r>
            <a:br>
              <a:rPr lang="en-US" sz="2400" spc="0">
                <a:solidFill>
                  <a:schemeClr val="accent1"/>
                </a:solidFill>
              </a:rPr>
            </a:br>
            <a:endParaRPr lang="en-US" sz="1400" spc="-31">
              <a:solidFill>
                <a:schemeClr val="accent1"/>
              </a:solidFill>
              <a:latin typeface="+mn-lt"/>
            </a:endParaRPr>
          </a:p>
        </p:txBody>
      </p:sp>
      <p:grpSp>
        <p:nvGrpSpPr>
          <p:cNvPr id="10" name="Group 9">
            <a:extLst>
              <a:ext uri="{FF2B5EF4-FFF2-40B4-BE49-F238E27FC236}">
                <a16:creationId xmlns:a16="http://schemas.microsoft.com/office/drawing/2014/main" id="{28D1F7B0-EF31-4C1D-AFB1-9178F71EBB64}"/>
              </a:ext>
            </a:extLst>
          </p:cNvPr>
          <p:cNvGrpSpPr/>
          <p:nvPr/>
        </p:nvGrpSpPr>
        <p:grpSpPr>
          <a:xfrm>
            <a:off x="6987664" y="1183455"/>
            <a:ext cx="3662667" cy="3662667"/>
            <a:chOff x="6987664" y="1558205"/>
            <a:chExt cx="3662667" cy="3662667"/>
          </a:xfrm>
        </p:grpSpPr>
        <p:cxnSp>
          <p:nvCxnSpPr>
            <p:cNvPr id="6" name="Straight Connector 5">
              <a:extLst>
                <a:ext uri="{FF2B5EF4-FFF2-40B4-BE49-F238E27FC236}">
                  <a16:creationId xmlns:a16="http://schemas.microsoft.com/office/drawing/2014/main" id="{2EC27E55-0538-42E9-A7B8-F034853AF79A}"/>
                </a:ext>
              </a:extLst>
            </p:cNvPr>
            <p:cNvCxnSpPr/>
            <p:nvPr/>
          </p:nvCxnSpPr>
          <p:spPr>
            <a:xfrm>
              <a:off x="6987664" y="1735235"/>
              <a:ext cx="3662667" cy="3485637"/>
            </a:xfrm>
            <a:prstGeom prst="line">
              <a:avLst/>
            </a:prstGeom>
            <a:ln w="190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56E96E-21B7-4378-BB88-0E86BFE519F9}"/>
                </a:ext>
              </a:extLst>
            </p:cNvPr>
            <p:cNvCxnSpPr/>
            <p:nvPr/>
          </p:nvCxnSpPr>
          <p:spPr>
            <a:xfrm rot="16200000">
              <a:off x="6987664" y="1646720"/>
              <a:ext cx="3662667" cy="3485637"/>
            </a:xfrm>
            <a:prstGeom prst="line">
              <a:avLst/>
            </a:prstGeom>
            <a:ln w="190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843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fltVal val="0"/>
                                          </p:val>
                                        </p:tav>
                                        <p:tav tm="100000">
                                          <p:val>
                                            <p:strVal val="#ppt_w"/>
                                          </p:val>
                                        </p:tav>
                                      </p:tavLst>
                                    </p:anim>
                                    <p:anim calcmode="lin" valueType="num">
                                      <p:cBhvr>
                                        <p:cTn id="12" dur="1000" fill="hold"/>
                                        <p:tgtEl>
                                          <p:spTgt spid="10"/>
                                        </p:tgtEl>
                                        <p:attrNameLst>
                                          <p:attrName>ppt_h</p:attrName>
                                        </p:attrNameLst>
                                      </p:cBhvr>
                                      <p:tavLst>
                                        <p:tav tm="0">
                                          <p:val>
                                            <p:fltVal val="0"/>
                                          </p:val>
                                        </p:tav>
                                        <p:tav tm="100000">
                                          <p:val>
                                            <p:strVal val="#ppt_h"/>
                                          </p:val>
                                        </p:tav>
                                      </p:tavLst>
                                    </p:anim>
                                    <p:anim calcmode="lin" valueType="num">
                                      <p:cBhvr>
                                        <p:cTn id="13" dur="1000" fill="hold"/>
                                        <p:tgtEl>
                                          <p:spTgt spid="10"/>
                                        </p:tgtEl>
                                        <p:attrNameLst>
                                          <p:attrName>style.rotation</p:attrName>
                                        </p:attrNameLst>
                                      </p:cBhvr>
                                      <p:tavLst>
                                        <p:tav tm="0">
                                          <p:val>
                                            <p:fltVal val="90"/>
                                          </p:val>
                                        </p:tav>
                                        <p:tav tm="100000">
                                          <p:val>
                                            <p:fltVal val="0"/>
                                          </p:val>
                                        </p:tav>
                                      </p:tavLst>
                                    </p:anim>
                                    <p:animEffect transition="in" filter="fade">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2625546617"/>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7170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9766" y="2160086"/>
            <a:ext cx="3970580" cy="341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64" b="1">
                <a:solidFill>
                  <a:schemeClr val="tx1"/>
                </a:solidFill>
              </a:rPr>
              <a:t>Group A</a:t>
            </a:r>
          </a:p>
          <a:p>
            <a:endParaRPr lang="en-US" sz="2176" b="1">
              <a:solidFill>
                <a:schemeClr val="tx1"/>
              </a:solidFill>
            </a:endParaRP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Business plan</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Established in the market</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Well funded</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Hiring the best people</a:t>
            </a:r>
          </a:p>
        </p:txBody>
      </p:sp>
      <p:sp>
        <p:nvSpPr>
          <p:cNvPr id="10" name="Rectangle 9"/>
          <p:cNvSpPr/>
          <p:nvPr/>
        </p:nvSpPr>
        <p:spPr>
          <a:xfrm>
            <a:off x="6760324" y="2187581"/>
            <a:ext cx="3697491" cy="341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64" b="1">
                <a:solidFill>
                  <a:schemeClr val="tx1"/>
                </a:solidFill>
              </a:rPr>
              <a:t>Group B</a:t>
            </a:r>
          </a:p>
          <a:p>
            <a:endParaRPr lang="en-US" sz="2176" b="1">
              <a:solidFill>
                <a:schemeClr val="tx1"/>
              </a:solidFill>
            </a:endParaRP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Working for free</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In their spare time</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Because they want to</a:t>
            </a:r>
          </a:p>
        </p:txBody>
      </p:sp>
      <p:grpSp>
        <p:nvGrpSpPr>
          <p:cNvPr id="7" name="Group 6"/>
          <p:cNvGrpSpPr/>
          <p:nvPr/>
        </p:nvGrpSpPr>
        <p:grpSpPr>
          <a:xfrm>
            <a:off x="1256343" y="1491230"/>
            <a:ext cx="3523168" cy="1407588"/>
            <a:chOff x="981047" y="868266"/>
            <a:chExt cx="2590800" cy="1035085"/>
          </a:xfrm>
        </p:grpSpPr>
        <p:sp>
          <p:nvSpPr>
            <p:cNvPr id="6" name="Rectangle 5"/>
            <p:cNvSpPr/>
            <p:nvPr/>
          </p:nvSpPr>
          <p:spPr>
            <a:xfrm>
              <a:off x="981047" y="868266"/>
              <a:ext cx="2590800" cy="1035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3" name="Picture 2"/>
            <p:cNvPicPr>
              <a:picLocks noChangeAspect="1"/>
            </p:cNvPicPr>
            <p:nvPr/>
          </p:nvPicPr>
          <p:blipFill>
            <a:blip r:embed="rId3"/>
            <a:stretch>
              <a:fillRect/>
            </a:stretch>
          </p:blipFill>
          <p:spPr>
            <a:xfrm>
              <a:off x="1648435" y="951675"/>
              <a:ext cx="1257218" cy="868266"/>
            </a:xfrm>
            <a:prstGeom prst="rect">
              <a:avLst/>
            </a:prstGeom>
          </p:spPr>
        </p:pic>
      </p:grpSp>
      <p:grpSp>
        <p:nvGrpSpPr>
          <p:cNvPr id="9" name="Group 8"/>
          <p:cNvGrpSpPr/>
          <p:nvPr/>
        </p:nvGrpSpPr>
        <p:grpSpPr>
          <a:xfrm>
            <a:off x="6225554" y="1280343"/>
            <a:ext cx="3146913" cy="1746819"/>
            <a:chOff x="4388046" y="681147"/>
            <a:chExt cx="2590800" cy="1485014"/>
          </a:xfrm>
        </p:grpSpPr>
        <p:sp>
          <p:nvSpPr>
            <p:cNvPr id="19" name="Rectangle 18"/>
            <p:cNvSpPr/>
            <p:nvPr/>
          </p:nvSpPr>
          <p:spPr>
            <a:xfrm>
              <a:off x="4388046" y="831668"/>
              <a:ext cx="2590800" cy="1183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8" name="Picture 7"/>
            <p:cNvPicPr>
              <a:picLocks noChangeAspect="1"/>
            </p:cNvPicPr>
            <p:nvPr/>
          </p:nvPicPr>
          <p:blipFill>
            <a:blip r:embed="rId4"/>
            <a:stretch>
              <a:fillRect/>
            </a:stretch>
          </p:blipFill>
          <p:spPr>
            <a:xfrm>
              <a:off x="4854823" y="681147"/>
              <a:ext cx="1293566" cy="1485014"/>
            </a:xfrm>
            <a:prstGeom prst="rect">
              <a:avLst/>
            </a:prstGeom>
          </p:spPr>
        </p:pic>
      </p:grpSp>
      <p:grpSp>
        <p:nvGrpSpPr>
          <p:cNvPr id="14" name="Group 13"/>
          <p:cNvGrpSpPr/>
          <p:nvPr/>
        </p:nvGrpSpPr>
        <p:grpSpPr>
          <a:xfrm>
            <a:off x="2838819" y="882014"/>
            <a:ext cx="6591338" cy="5230495"/>
            <a:chOff x="1371601" y="1428749"/>
            <a:chExt cx="3818168" cy="2840899"/>
          </a:xfrm>
        </p:grpSpPr>
        <p:pic>
          <p:nvPicPr>
            <p:cNvPr id="15" name="Picture 14"/>
            <p:cNvPicPr>
              <a:picLocks noChangeAspect="1"/>
            </p:cNvPicPr>
            <p:nvPr/>
          </p:nvPicPr>
          <p:blipFill>
            <a:blip r:embed="rId5"/>
            <a:stretch>
              <a:fillRect/>
            </a:stretch>
          </p:blipFill>
          <p:spPr>
            <a:xfrm>
              <a:off x="1371601" y="1428749"/>
              <a:ext cx="3818168" cy="2840899"/>
            </a:xfrm>
            <a:prstGeom prst="rect">
              <a:avLst/>
            </a:prstGeom>
            <a:ln>
              <a:solidFill>
                <a:schemeClr val="bg1">
                  <a:lumMod val="75000"/>
                </a:schemeClr>
              </a:solidFill>
            </a:ln>
          </p:spPr>
        </p:pic>
        <p:cxnSp>
          <p:nvCxnSpPr>
            <p:cNvPr id="16" name="Straight Connector 15"/>
            <p:cNvCxnSpPr/>
            <p:nvPr/>
          </p:nvCxnSpPr>
          <p:spPr>
            <a:xfrm>
              <a:off x="3154680" y="2533650"/>
              <a:ext cx="228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661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4B33-EB2A-476F-9943-F5B9B857C4F4}"/>
              </a:ext>
            </a:extLst>
          </p:cNvPr>
          <p:cNvSpPr>
            <a:spLocks noGrp="1"/>
          </p:cNvSpPr>
          <p:nvPr>
            <p:ph type="title"/>
          </p:nvPr>
        </p:nvSpPr>
        <p:spPr/>
        <p:txBody>
          <a:bodyPr/>
          <a:lstStyle/>
          <a:p>
            <a:r>
              <a:rPr lang="en-GB"/>
              <a:t>Agile at Scale with Aligned Autonomy</a:t>
            </a:r>
            <a:endParaRPr lang="en-US"/>
          </a:p>
        </p:txBody>
      </p:sp>
      <p:sp>
        <p:nvSpPr>
          <p:cNvPr id="5" name="Content Placeholder 1">
            <a:extLst>
              <a:ext uri="{FF2B5EF4-FFF2-40B4-BE49-F238E27FC236}">
                <a16:creationId xmlns:a16="http://schemas.microsoft.com/office/drawing/2014/main" id="{75963E25-550E-4DB1-B5FA-304A8BC69166}"/>
              </a:ext>
            </a:extLst>
          </p:cNvPr>
          <p:cNvSpPr txBox="1">
            <a:spLocks/>
          </p:cNvSpPr>
          <p:nvPr/>
        </p:nvSpPr>
        <p:spPr>
          <a:xfrm>
            <a:off x="7226349" y="1572589"/>
            <a:ext cx="4612712" cy="4993406"/>
          </a:xfrm>
          <a:prstGeom prst="rect">
            <a:avLst/>
          </a:prstGeom>
        </p:spPr>
        <p:txBody>
          <a:bodyPr vert="horz" wrap="square" lIns="146304" tIns="91440" rIns="146304" bIns="91440" rtlCol="0">
            <a:normAutofit fontScale="925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3200" b="1"/>
              <a:t>Organization</a:t>
            </a:r>
          </a:p>
          <a:p>
            <a:pPr marL="0" indent="0">
              <a:lnSpc>
                <a:spcPct val="150000"/>
              </a:lnSpc>
              <a:buFont typeface="Wingdings" panose="05000000000000000000" pitchFamily="2" charset="2"/>
              <a:buNone/>
            </a:pPr>
            <a:r>
              <a:rPr lang="en-US" sz="3200" b="1"/>
              <a:t>Roles </a:t>
            </a:r>
          </a:p>
          <a:p>
            <a:pPr marL="0" indent="0">
              <a:lnSpc>
                <a:spcPct val="150000"/>
              </a:lnSpc>
              <a:buFont typeface="Wingdings" panose="05000000000000000000" pitchFamily="2" charset="2"/>
              <a:buNone/>
            </a:pPr>
            <a:r>
              <a:rPr lang="en-US" sz="3200" b="1"/>
              <a:t>Teams</a:t>
            </a:r>
          </a:p>
          <a:p>
            <a:pPr marL="0" indent="0">
              <a:lnSpc>
                <a:spcPct val="150000"/>
              </a:lnSpc>
              <a:buFont typeface="Wingdings" panose="05000000000000000000" pitchFamily="2" charset="2"/>
              <a:buNone/>
            </a:pPr>
            <a:r>
              <a:rPr lang="en-US" sz="3200" b="1"/>
              <a:t>Cadence</a:t>
            </a:r>
          </a:p>
          <a:p>
            <a:pPr marL="0" indent="0">
              <a:lnSpc>
                <a:spcPct val="150000"/>
              </a:lnSpc>
              <a:buFont typeface="Wingdings" panose="05000000000000000000" pitchFamily="2" charset="2"/>
              <a:buNone/>
            </a:pPr>
            <a:r>
              <a:rPr lang="en-US" sz="3200" b="1"/>
              <a:t>Taxonomy</a:t>
            </a:r>
          </a:p>
          <a:p>
            <a:pPr marL="0" indent="0">
              <a:lnSpc>
                <a:spcPct val="150000"/>
              </a:lnSpc>
              <a:buFont typeface="Wingdings" panose="05000000000000000000" pitchFamily="2" charset="2"/>
              <a:buNone/>
            </a:pPr>
            <a:r>
              <a:rPr lang="en-US" sz="3200" b="1"/>
              <a:t>Plan</a:t>
            </a:r>
          </a:p>
          <a:p>
            <a:pPr marL="0" indent="0">
              <a:lnSpc>
                <a:spcPct val="150000"/>
              </a:lnSpc>
              <a:buFont typeface="Wingdings" panose="05000000000000000000" pitchFamily="2" charset="2"/>
              <a:buNone/>
            </a:pPr>
            <a:r>
              <a:rPr lang="en-US" sz="3200" b="1"/>
              <a:t>Practices</a:t>
            </a:r>
          </a:p>
          <a:p>
            <a:pPr>
              <a:lnSpc>
                <a:spcPct val="150000"/>
              </a:lnSpc>
            </a:pPr>
            <a:endParaRPr lang="en-US" sz="3200" b="1"/>
          </a:p>
        </p:txBody>
      </p:sp>
      <p:sp>
        <p:nvSpPr>
          <p:cNvPr id="6" name="Right Brace 5">
            <a:extLst>
              <a:ext uri="{FF2B5EF4-FFF2-40B4-BE49-F238E27FC236}">
                <a16:creationId xmlns:a16="http://schemas.microsoft.com/office/drawing/2014/main" id="{57E9E464-2804-4325-9C27-B92046A6B43C}"/>
              </a:ext>
            </a:extLst>
          </p:cNvPr>
          <p:cNvSpPr/>
          <p:nvPr/>
        </p:nvSpPr>
        <p:spPr>
          <a:xfrm>
            <a:off x="9889442" y="1913086"/>
            <a:ext cx="180521" cy="3116188"/>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b="1"/>
          </a:p>
        </p:txBody>
      </p:sp>
      <p:sp>
        <p:nvSpPr>
          <p:cNvPr id="7" name="Right Brace 6">
            <a:extLst>
              <a:ext uri="{FF2B5EF4-FFF2-40B4-BE49-F238E27FC236}">
                <a16:creationId xmlns:a16="http://schemas.microsoft.com/office/drawing/2014/main" id="{9CA3B239-1F4C-40DF-84B8-787B12616D49}"/>
              </a:ext>
            </a:extLst>
          </p:cNvPr>
          <p:cNvSpPr/>
          <p:nvPr/>
        </p:nvSpPr>
        <p:spPr>
          <a:xfrm>
            <a:off x="9889442" y="5245299"/>
            <a:ext cx="180519" cy="1204289"/>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b="1"/>
          </a:p>
        </p:txBody>
      </p:sp>
      <p:cxnSp>
        <p:nvCxnSpPr>
          <p:cNvPr id="8" name="Straight Connector 7">
            <a:extLst>
              <a:ext uri="{FF2B5EF4-FFF2-40B4-BE49-F238E27FC236}">
                <a16:creationId xmlns:a16="http://schemas.microsoft.com/office/drawing/2014/main" id="{2A191491-AE9C-4C79-A6DD-DA1E0730BA60}"/>
              </a:ext>
            </a:extLst>
          </p:cNvPr>
          <p:cNvCxnSpPr>
            <a:cxnSpLocks/>
          </p:cNvCxnSpPr>
          <p:nvPr/>
        </p:nvCxnSpPr>
        <p:spPr>
          <a:xfrm flipV="1">
            <a:off x="7528932" y="5153445"/>
            <a:ext cx="2246671" cy="1"/>
          </a:xfrm>
          <a:prstGeom prst="line">
            <a:avLst/>
          </a:prstGeom>
          <a:noFill/>
          <a:ln w="22225">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8AFEAD91-5DD1-4485-AB6B-9F35E6283F45}"/>
              </a:ext>
            </a:extLst>
          </p:cNvPr>
          <p:cNvSpPr/>
          <p:nvPr/>
        </p:nvSpPr>
        <p:spPr bwMode="auto">
          <a:xfrm>
            <a:off x="9979701" y="3243572"/>
            <a:ext cx="1738224" cy="455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5" fontAlgn="base">
              <a:lnSpc>
                <a:spcPct val="90000"/>
              </a:lnSpc>
              <a:spcBef>
                <a:spcPct val="0"/>
              </a:spcBef>
              <a:spcAft>
                <a:spcPct val="0"/>
              </a:spcAft>
            </a:pPr>
            <a:r>
              <a:rPr lang="en-US" sz="2400" b="1">
                <a:solidFill>
                  <a:schemeClr val="tx1">
                    <a:lumMod val="65000"/>
                    <a:lumOff val="35000"/>
                  </a:schemeClr>
                </a:solidFill>
                <a:latin typeface="+mj-lt"/>
                <a:ea typeface="Segoe UI" pitchFamily="34" charset="0"/>
                <a:cs typeface="Segoe UI" pitchFamily="34" charset="0"/>
              </a:rPr>
              <a:t>Alignment</a:t>
            </a:r>
            <a:endParaRPr lang="en-US" sz="2133" b="1">
              <a:solidFill>
                <a:schemeClr val="tx1">
                  <a:lumMod val="65000"/>
                  <a:lumOff val="35000"/>
                </a:schemeClr>
              </a:solidFill>
              <a:latin typeface="+mj-lt"/>
              <a:ea typeface="Segoe UI" pitchFamily="34" charset="0"/>
              <a:cs typeface="Segoe UI" pitchFamily="34" charset="0"/>
            </a:endParaRPr>
          </a:p>
        </p:txBody>
      </p:sp>
      <p:sp>
        <p:nvSpPr>
          <p:cNvPr id="10" name="Rectangle 9">
            <a:extLst>
              <a:ext uri="{FF2B5EF4-FFF2-40B4-BE49-F238E27FC236}">
                <a16:creationId xmlns:a16="http://schemas.microsoft.com/office/drawing/2014/main" id="{DB896CA1-87CB-4EEB-88F8-B0846E41A385}"/>
              </a:ext>
            </a:extLst>
          </p:cNvPr>
          <p:cNvSpPr/>
          <p:nvPr/>
        </p:nvSpPr>
        <p:spPr bwMode="auto">
          <a:xfrm>
            <a:off x="9979701" y="5620138"/>
            <a:ext cx="1738224" cy="455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5" fontAlgn="base">
              <a:lnSpc>
                <a:spcPct val="90000"/>
              </a:lnSpc>
              <a:spcBef>
                <a:spcPct val="0"/>
              </a:spcBef>
              <a:spcAft>
                <a:spcPct val="0"/>
              </a:spcAft>
            </a:pPr>
            <a:r>
              <a:rPr lang="en-US" sz="2400" b="1">
                <a:solidFill>
                  <a:schemeClr val="tx1">
                    <a:lumMod val="65000"/>
                    <a:lumOff val="35000"/>
                  </a:schemeClr>
                </a:solidFill>
                <a:latin typeface="+mj-lt"/>
                <a:ea typeface="Segoe UI" pitchFamily="34" charset="0"/>
                <a:cs typeface="Segoe UI" pitchFamily="34" charset="0"/>
              </a:rPr>
              <a:t>Autonomy</a:t>
            </a:r>
          </a:p>
        </p:txBody>
      </p:sp>
      <p:sp>
        <p:nvSpPr>
          <p:cNvPr id="11" name="Rectangle 10">
            <a:extLst>
              <a:ext uri="{FF2B5EF4-FFF2-40B4-BE49-F238E27FC236}">
                <a16:creationId xmlns:a16="http://schemas.microsoft.com/office/drawing/2014/main" id="{D5222085-0C6A-4873-8FAD-8843D09E704D}"/>
              </a:ext>
            </a:extLst>
          </p:cNvPr>
          <p:cNvSpPr/>
          <p:nvPr/>
        </p:nvSpPr>
        <p:spPr bwMode="auto">
          <a:xfrm>
            <a:off x="555723" y="1364330"/>
            <a:ext cx="5597752" cy="7963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575" fontAlgn="base">
              <a:lnSpc>
                <a:spcPct val="90000"/>
              </a:lnSpc>
              <a:spcBef>
                <a:spcPct val="0"/>
              </a:spcBef>
              <a:spcAft>
                <a:spcPct val="0"/>
              </a:spcAft>
            </a:pPr>
            <a:r>
              <a:rPr lang="en-US" sz="2353" b="1" i="1">
                <a:solidFill>
                  <a:schemeClr val="tx1"/>
                </a:solidFill>
                <a:latin typeface="+mj-lt"/>
                <a:ea typeface="Segoe UI" pitchFamily="34" charset="0"/>
                <a:cs typeface="Segoe UI" pitchFamily="34" charset="0"/>
              </a:rPr>
              <a:t>“Let’s try to give our teams three things…. Autonomy, Mastery, Purpose”</a:t>
            </a:r>
          </a:p>
        </p:txBody>
      </p:sp>
      <p:pic>
        <p:nvPicPr>
          <p:cNvPr id="12" name="Picture 11">
            <a:extLst>
              <a:ext uri="{FF2B5EF4-FFF2-40B4-BE49-F238E27FC236}">
                <a16:creationId xmlns:a16="http://schemas.microsoft.com/office/drawing/2014/main" id="{14F041A8-B903-487B-A409-7B06E710CB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23"/>
          <a:stretch/>
        </p:blipFill>
        <p:spPr>
          <a:xfrm>
            <a:off x="1969765" y="2489150"/>
            <a:ext cx="2528681" cy="37166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1601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373474"/>
            <a:ext cx="10724938" cy="1351411"/>
          </a:xfrm>
        </p:spPr>
        <p:txBody>
          <a:bodyPr/>
          <a:lstStyle/>
          <a:p>
            <a:r>
              <a:rPr lang="en-US"/>
              <a:t>Roles</a:t>
            </a:r>
          </a:p>
        </p:txBody>
      </p:sp>
      <p:grpSp>
        <p:nvGrpSpPr>
          <p:cNvPr id="9" name="Group 8"/>
          <p:cNvGrpSpPr/>
          <p:nvPr/>
        </p:nvGrpSpPr>
        <p:grpSpPr>
          <a:xfrm>
            <a:off x="1964139" y="2448733"/>
            <a:ext cx="1868575" cy="2723339"/>
            <a:chOff x="578548" y="2108081"/>
            <a:chExt cx="2491787" cy="3631635"/>
          </a:xfrm>
          <a:solidFill>
            <a:schemeClr val="accent3">
              <a:lumMod val="75000"/>
            </a:schemeClr>
          </a:solidFill>
        </p:grpSpPr>
        <p:sp>
          <p:nvSpPr>
            <p:cNvPr id="14" name="Rectangle 13"/>
            <p:cNvSpPr/>
            <p:nvPr/>
          </p:nvSpPr>
          <p:spPr bwMode="auto">
            <a:xfrm>
              <a:off x="2334996" y="3021795"/>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68" name="Rectangle 67"/>
            <p:cNvSpPr/>
            <p:nvPr/>
          </p:nvSpPr>
          <p:spPr bwMode="auto">
            <a:xfrm>
              <a:off x="865035"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3" name="Rectangle 82"/>
            <p:cNvSpPr/>
            <p:nvPr/>
          </p:nvSpPr>
          <p:spPr bwMode="auto">
            <a:xfrm>
              <a:off x="1507181" y="2108081"/>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6" name="Rectangle 95"/>
            <p:cNvSpPr/>
            <p:nvPr/>
          </p:nvSpPr>
          <p:spPr bwMode="auto">
            <a:xfrm>
              <a:off x="20451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7" name="Rectangle 96"/>
            <p:cNvSpPr/>
            <p:nvPr/>
          </p:nvSpPr>
          <p:spPr bwMode="auto">
            <a:xfrm>
              <a:off x="26042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8" name="Rectangle 97"/>
            <p:cNvSpPr/>
            <p:nvPr/>
          </p:nvSpPr>
          <p:spPr bwMode="auto">
            <a:xfrm>
              <a:off x="2047437"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9" name="Rectangle 98"/>
            <p:cNvSpPr/>
            <p:nvPr/>
          </p:nvSpPr>
          <p:spPr bwMode="auto">
            <a:xfrm>
              <a:off x="26042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0" name="Rectangle 99"/>
            <p:cNvSpPr/>
            <p:nvPr/>
          </p:nvSpPr>
          <p:spPr bwMode="auto">
            <a:xfrm>
              <a:off x="2043146"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1" name="Rectangle 100"/>
            <p:cNvSpPr/>
            <p:nvPr/>
          </p:nvSpPr>
          <p:spPr bwMode="auto">
            <a:xfrm>
              <a:off x="26022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4" name="Rectangle 123"/>
            <p:cNvSpPr/>
            <p:nvPr/>
          </p:nvSpPr>
          <p:spPr bwMode="auto">
            <a:xfrm>
              <a:off x="5805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5" name="Rectangle 124"/>
            <p:cNvSpPr/>
            <p:nvPr/>
          </p:nvSpPr>
          <p:spPr bwMode="auto">
            <a:xfrm>
              <a:off x="11396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6" name="Rectangle 125"/>
            <p:cNvSpPr/>
            <p:nvPr/>
          </p:nvSpPr>
          <p:spPr bwMode="auto">
            <a:xfrm>
              <a:off x="582838"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7" name="Rectangle 126"/>
            <p:cNvSpPr/>
            <p:nvPr/>
          </p:nvSpPr>
          <p:spPr bwMode="auto">
            <a:xfrm>
              <a:off x="11396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8" name="Rectangle 127"/>
            <p:cNvSpPr/>
            <p:nvPr/>
          </p:nvSpPr>
          <p:spPr bwMode="auto">
            <a:xfrm>
              <a:off x="5785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9" name="Rectangle 128"/>
            <p:cNvSpPr/>
            <p:nvPr/>
          </p:nvSpPr>
          <p:spPr bwMode="auto">
            <a:xfrm>
              <a:off x="1137650"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3" name="Rectangle 132"/>
            <p:cNvSpPr/>
            <p:nvPr/>
          </p:nvSpPr>
          <p:spPr bwMode="auto">
            <a:xfrm>
              <a:off x="2602248" y="5273602"/>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67" name="Rectangle 66"/>
          <p:cNvSpPr/>
          <p:nvPr/>
        </p:nvSpPr>
        <p:spPr>
          <a:xfrm>
            <a:off x="1761176" y="1909636"/>
            <a:ext cx="2438681" cy="36946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85000"/>
                    <a:lumOff val="15000"/>
                  </a:prstClr>
                </a:solidFill>
                <a:effectLst/>
                <a:uLnTx/>
                <a:uFillTx/>
                <a:latin typeface="Segoe UI Light"/>
                <a:ea typeface="+mn-ea"/>
                <a:cs typeface="+mn-cs"/>
              </a:rPr>
              <a:t>Program Management </a:t>
            </a:r>
          </a:p>
        </p:txBody>
      </p:sp>
      <p:sp>
        <p:nvSpPr>
          <p:cNvPr id="69" name="Rectangle 68"/>
          <p:cNvSpPr/>
          <p:nvPr/>
        </p:nvSpPr>
        <p:spPr>
          <a:xfrm>
            <a:off x="5346421" y="1909636"/>
            <a:ext cx="561372" cy="36946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85000"/>
                    <a:lumOff val="15000"/>
                  </a:prstClr>
                </a:solidFill>
                <a:effectLst/>
                <a:uLnTx/>
                <a:uFillTx/>
                <a:latin typeface="Segoe UI Light"/>
                <a:ea typeface="+mn-ea"/>
                <a:cs typeface="+mn-cs"/>
              </a:rPr>
              <a:t>Dev</a:t>
            </a:r>
          </a:p>
        </p:txBody>
      </p:sp>
      <p:grpSp>
        <p:nvGrpSpPr>
          <p:cNvPr id="8" name="Group 7"/>
          <p:cNvGrpSpPr/>
          <p:nvPr/>
        </p:nvGrpSpPr>
        <p:grpSpPr>
          <a:xfrm>
            <a:off x="4259966" y="2448733"/>
            <a:ext cx="2901793" cy="3147264"/>
            <a:chOff x="3641782" y="2111439"/>
            <a:chExt cx="3869606" cy="4196947"/>
          </a:xfrm>
          <a:solidFill>
            <a:schemeClr val="accent2"/>
          </a:solidFill>
        </p:grpSpPr>
        <p:sp>
          <p:nvSpPr>
            <p:cNvPr id="84" name="Rectangle 83"/>
            <p:cNvSpPr/>
            <p:nvPr/>
          </p:nvSpPr>
          <p:spPr bwMode="auto">
            <a:xfrm>
              <a:off x="5183207" y="2111439"/>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nvGrpSpPr>
            <p:cNvPr id="4" name="Group 3"/>
            <p:cNvGrpSpPr/>
            <p:nvPr/>
          </p:nvGrpSpPr>
          <p:grpSpPr>
            <a:xfrm>
              <a:off x="3641782" y="3586547"/>
              <a:ext cx="3869606" cy="2721839"/>
              <a:chOff x="3509310" y="3531326"/>
              <a:chExt cx="3794076" cy="2668712"/>
            </a:xfrm>
            <a:grpFill/>
          </p:grpSpPr>
          <p:sp>
            <p:nvSpPr>
              <p:cNvPr id="5" name="Rectangle 4"/>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24" name="Rectangle 23"/>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41" name="Rectangle 40"/>
              <p:cNvSpPr/>
              <p:nvPr/>
            </p:nvSpPr>
            <p:spPr bwMode="auto">
              <a:xfrm>
                <a:off x="6575750" y="35313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2" name="Rectangle 81"/>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6" name="Rectangle 85"/>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2" name="Rectangle 91"/>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3" name="Rectangle 92"/>
              <p:cNvSpPr/>
              <p:nvPr/>
            </p:nvSpPr>
            <p:spPr bwMode="auto">
              <a:xfrm>
                <a:off x="5410359"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4" name="Rectangle 93"/>
              <p:cNvSpPr/>
              <p:nvPr/>
            </p:nvSpPr>
            <p:spPr bwMode="auto">
              <a:xfrm>
                <a:off x="486023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5" name="Rectangle 94"/>
              <p:cNvSpPr/>
              <p:nvPr/>
            </p:nvSpPr>
            <p:spPr bwMode="auto">
              <a:xfrm>
                <a:off x="5408426"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2" name="Rectangle 101"/>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3" name="Rectangle 102"/>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4" name="Rectangle 103"/>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5" name="Rectangle 104"/>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6" name="Rectangle 105"/>
              <p:cNvSpPr/>
              <p:nvPr/>
            </p:nvSpPr>
            <p:spPr bwMode="auto">
              <a:xfrm>
                <a:off x="3509310" y="5214059"/>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1" name="Rectangle 110"/>
              <p:cNvSpPr/>
              <p:nvPr/>
            </p:nvSpPr>
            <p:spPr bwMode="auto">
              <a:xfrm>
                <a:off x="629818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2" name="Rectangle 111"/>
              <p:cNvSpPr/>
              <p:nvPr/>
            </p:nvSpPr>
            <p:spPr bwMode="auto">
              <a:xfrm>
                <a:off x="68463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3" name="Rectangle 112"/>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4" name="Rectangle 113"/>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5" name="Rectangle 114"/>
              <p:cNvSpPr/>
              <p:nvPr/>
            </p:nvSpPr>
            <p:spPr bwMode="auto">
              <a:xfrm>
                <a:off x="6844439" y="5201368"/>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61" name="Rectangle 60"/>
              <p:cNvSpPr/>
              <p:nvPr/>
            </p:nvSpPr>
            <p:spPr bwMode="auto">
              <a:xfrm>
                <a:off x="5418608" y="5743022"/>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65" name="Rectangle 64"/>
            <p:cNvSpPr/>
            <p:nvPr/>
          </p:nvSpPr>
          <p:spPr bwMode="auto">
            <a:xfrm>
              <a:off x="4516981"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66" name="Rectangle 65"/>
            <p:cNvSpPr/>
            <p:nvPr/>
          </p:nvSpPr>
          <p:spPr bwMode="auto">
            <a:xfrm>
              <a:off x="5984370"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7" name="Group 6"/>
          <p:cNvGrpSpPr/>
          <p:nvPr/>
        </p:nvGrpSpPr>
        <p:grpSpPr>
          <a:xfrm>
            <a:off x="7589774" y="3129773"/>
            <a:ext cx="2900315" cy="1650301"/>
            <a:chOff x="8080463" y="2940180"/>
            <a:chExt cx="3867635" cy="2200714"/>
          </a:xfrm>
          <a:solidFill>
            <a:schemeClr val="accent5"/>
          </a:solidFill>
        </p:grpSpPr>
        <p:grpSp>
          <p:nvGrpSpPr>
            <p:cNvPr id="76" name="Group 75"/>
            <p:cNvGrpSpPr/>
            <p:nvPr/>
          </p:nvGrpSpPr>
          <p:grpSpPr>
            <a:xfrm>
              <a:off x="8080463" y="3510463"/>
              <a:ext cx="3867635" cy="1630431"/>
              <a:chOff x="3511243" y="3531326"/>
              <a:chExt cx="3792143" cy="1598607"/>
            </a:xfrm>
            <a:grpFill/>
          </p:grpSpPr>
          <p:sp>
            <p:nvSpPr>
              <p:cNvPr id="77" name="Rectangle 76"/>
              <p:cNvSpPr/>
              <p:nvPr/>
            </p:nvSpPr>
            <p:spPr bwMode="auto">
              <a:xfrm>
                <a:off x="5112053" y="353465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8" name="Rectangle 77"/>
              <p:cNvSpPr/>
              <p:nvPr/>
            </p:nvSpPr>
            <p:spPr bwMode="auto">
              <a:xfrm>
                <a:off x="3778295" y="354734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9" name="Rectangle 78"/>
              <p:cNvSpPr/>
              <p:nvPr/>
            </p:nvSpPr>
            <p:spPr bwMode="auto">
              <a:xfrm>
                <a:off x="6575750" y="35313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0" name="Rectangle 79"/>
              <p:cNvSpPr/>
              <p:nvPr/>
            </p:nvSpPr>
            <p:spPr bwMode="auto">
              <a:xfrm>
                <a:off x="48621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1" name="Rectangle 80"/>
              <p:cNvSpPr/>
              <p:nvPr/>
            </p:nvSpPr>
            <p:spPr bwMode="auto">
              <a:xfrm>
                <a:off x="5410359"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7" name="Rectangle 86"/>
              <p:cNvSpPr/>
              <p:nvPr/>
            </p:nvSpPr>
            <p:spPr bwMode="auto">
              <a:xfrm>
                <a:off x="4864442"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4" name="Rectangle 133"/>
              <p:cNvSpPr/>
              <p:nvPr/>
            </p:nvSpPr>
            <p:spPr bwMode="auto">
              <a:xfrm>
                <a:off x="351124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5" name="Rectangle 134"/>
              <p:cNvSpPr/>
              <p:nvPr/>
            </p:nvSpPr>
            <p:spPr bwMode="auto">
              <a:xfrm>
                <a:off x="4059433" y="4101075"/>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6" name="Rectangle 135"/>
              <p:cNvSpPr/>
              <p:nvPr/>
            </p:nvSpPr>
            <p:spPr bwMode="auto">
              <a:xfrm>
                <a:off x="3513516"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7" name="Rectangle 136"/>
              <p:cNvSpPr/>
              <p:nvPr/>
            </p:nvSpPr>
            <p:spPr bwMode="auto">
              <a:xfrm>
                <a:off x="4059433" y="4672917"/>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9" name="Rectangle 138"/>
              <p:cNvSpPr/>
              <p:nvPr/>
            </p:nvSpPr>
            <p:spPr bwMode="auto">
              <a:xfrm>
                <a:off x="629818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0" name="Rectangle 139"/>
              <p:cNvSpPr/>
              <p:nvPr/>
            </p:nvSpPr>
            <p:spPr bwMode="auto">
              <a:xfrm>
                <a:off x="6846370" y="4088384"/>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1" name="Rectangle 140"/>
              <p:cNvSpPr/>
              <p:nvPr/>
            </p:nvSpPr>
            <p:spPr bwMode="auto">
              <a:xfrm>
                <a:off x="6300454"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2" name="Rectangle 141"/>
              <p:cNvSpPr/>
              <p:nvPr/>
            </p:nvSpPr>
            <p:spPr bwMode="auto">
              <a:xfrm>
                <a:off x="6846370" y="4660226"/>
                <a:ext cx="457016" cy="45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145" name="Rectangle 144"/>
            <p:cNvSpPr/>
            <p:nvPr/>
          </p:nvSpPr>
          <p:spPr bwMode="auto">
            <a:xfrm>
              <a:off x="8953690"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6" name="Rectangle 145"/>
            <p:cNvSpPr/>
            <p:nvPr/>
          </p:nvSpPr>
          <p:spPr bwMode="auto">
            <a:xfrm>
              <a:off x="10421079" y="2940180"/>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70" name="Rectangle 69"/>
          <p:cNvSpPr/>
          <p:nvPr/>
        </p:nvSpPr>
        <p:spPr bwMode="auto">
          <a:xfrm>
            <a:off x="8744204" y="2448733"/>
            <a:ext cx="489350" cy="48935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1" name="Rectangle 70"/>
          <p:cNvSpPr/>
          <p:nvPr/>
        </p:nvSpPr>
        <p:spPr>
          <a:xfrm>
            <a:off x="8685262" y="1912089"/>
            <a:ext cx="542713" cy="36946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85000"/>
                    <a:lumOff val="15000"/>
                  </a:prstClr>
                </a:solidFill>
                <a:effectLst/>
                <a:uLnTx/>
                <a:uFillTx/>
                <a:latin typeface="Segoe UI Light"/>
                <a:ea typeface="+mn-ea"/>
                <a:cs typeface="+mn-cs"/>
              </a:rPr>
              <a:t>Test</a:t>
            </a:r>
          </a:p>
        </p:txBody>
      </p:sp>
      <p:sp>
        <p:nvSpPr>
          <p:cNvPr id="72" name="Rectangle 71"/>
          <p:cNvSpPr/>
          <p:nvPr/>
        </p:nvSpPr>
        <p:spPr bwMode="auto">
          <a:xfrm>
            <a:off x="8009045" y="4840657"/>
            <a:ext cx="349536" cy="34953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nvGrpSpPr>
          <p:cNvPr id="73" name="Group 72">
            <a:extLst>
              <a:ext uri="{FF2B5EF4-FFF2-40B4-BE49-F238E27FC236}">
                <a16:creationId xmlns:a16="http://schemas.microsoft.com/office/drawing/2014/main" id="{6929B73E-D464-43DA-AF49-C98EE86E9C8E}"/>
              </a:ext>
            </a:extLst>
          </p:cNvPr>
          <p:cNvGrpSpPr/>
          <p:nvPr/>
        </p:nvGrpSpPr>
        <p:grpSpPr>
          <a:xfrm>
            <a:off x="10563518" y="-544018"/>
            <a:ext cx="1872075" cy="2533674"/>
            <a:chOff x="9938751" y="-636693"/>
            <a:chExt cx="2496136" cy="3378281"/>
          </a:xfrm>
        </p:grpSpPr>
        <p:sp>
          <p:nvSpPr>
            <p:cNvPr id="74" name="Diagonal Stripe 73">
              <a:extLst>
                <a:ext uri="{FF2B5EF4-FFF2-40B4-BE49-F238E27FC236}">
                  <a16:creationId xmlns:a16="http://schemas.microsoft.com/office/drawing/2014/main" id="{880FE681-211A-46A8-A43C-4254C47EF04F}"/>
                </a:ext>
              </a:extLst>
            </p:cNvPr>
            <p:cNvSpPr/>
            <p:nvPr/>
          </p:nvSpPr>
          <p:spPr bwMode="auto">
            <a:xfrm rot="5400000">
              <a:off x="9853319" y="85432"/>
              <a:ext cx="2666999" cy="2496136"/>
            </a:xfrm>
            <a:prstGeom prst="diagStripe">
              <a:avLst>
                <a:gd name="adj" fmla="val 63228"/>
              </a:avLst>
            </a:prstGeom>
            <a:solidFill>
              <a:schemeClr val="tx1">
                <a:lumMod val="50000"/>
                <a:lumOff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7" rIns="0" bIns="34977" numCol="1" rtlCol="0" anchor="ctr" anchorCtr="0" compatLnSpc="1">
              <a:prstTxWarp prst="textNoShape">
                <a:avLst/>
              </a:prstTxWarp>
            </a:bodyPr>
            <a:lstStyle/>
            <a:p>
              <a:pPr marL="0" marR="0" lvl="0" indent="0" algn="ctr" defTabSz="69932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BB7E6B38-9E3F-46C0-8AED-ED9792B0B4BD}"/>
                </a:ext>
              </a:extLst>
            </p:cNvPr>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7" rIns="0" bIns="34977" numCol="1" rtlCol="0" anchor="ctr" anchorCtr="0" compatLnSpc="1">
              <a:prstTxWarp prst="textNoShape">
                <a:avLst/>
              </a:prstTxWarp>
            </a:bodyPr>
            <a:lstStyle/>
            <a:p>
              <a:pPr marL="0" marR="0" lvl="0" indent="0" algn="ctr" defTabSz="69932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The Old Way</a:t>
              </a:r>
            </a:p>
          </p:txBody>
        </p:sp>
      </p:grpSp>
    </p:spTree>
    <p:extLst>
      <p:ext uri="{BB962C8B-B14F-4D97-AF65-F5344CB8AC3E}">
        <p14:creationId xmlns:p14="http://schemas.microsoft.com/office/powerpoint/2010/main" val="696934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2EF3-213A-4EC1-AFA9-750F626B56B1}"/>
              </a:ext>
            </a:extLst>
          </p:cNvPr>
          <p:cNvSpPr>
            <a:spLocks noGrp="1"/>
          </p:cNvSpPr>
          <p:nvPr>
            <p:ph type="title"/>
          </p:nvPr>
        </p:nvSpPr>
        <p:spPr/>
        <p:txBody>
          <a:bodyPr>
            <a:normAutofit/>
          </a:bodyPr>
          <a:lstStyle/>
          <a:p>
            <a:r>
              <a:rPr lang="en-US" dirty="0"/>
              <a:t>What is Tupelo, MS world-famous for?</a:t>
            </a:r>
          </a:p>
        </p:txBody>
      </p:sp>
      <p:pic>
        <p:nvPicPr>
          <p:cNvPr id="1026" name="Picture 2" descr="See the source image">
            <a:extLst>
              <a:ext uri="{FF2B5EF4-FFF2-40B4-BE49-F238E27FC236}">
                <a16:creationId xmlns:a16="http://schemas.microsoft.com/office/drawing/2014/main" id="{2982536D-0D54-4D1E-AAD2-BF01026FB66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29862" y="1632056"/>
            <a:ext cx="5209875" cy="4615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6375083-6A6F-4D76-A918-7C62BF143B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6915" y="1321187"/>
            <a:ext cx="2797810" cy="20983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B9A6A7D5-3F1E-45C9-99BA-34FE319CD2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9016" y="3390830"/>
            <a:ext cx="2408234" cy="321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7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Group 118">
            <a:extLst>
              <a:ext uri="{FF2B5EF4-FFF2-40B4-BE49-F238E27FC236}">
                <a16:creationId xmlns:a16="http://schemas.microsoft.com/office/drawing/2014/main" id="{A9450C15-5A77-40DA-BB77-9658FDB628AE}"/>
              </a:ext>
            </a:extLst>
          </p:cNvPr>
          <p:cNvGrpSpPr/>
          <p:nvPr/>
        </p:nvGrpSpPr>
        <p:grpSpPr>
          <a:xfrm>
            <a:off x="8620668" y="3559232"/>
            <a:ext cx="776591" cy="2038543"/>
            <a:chOff x="3891752" y="2616012"/>
            <a:chExt cx="571075" cy="1499065"/>
          </a:xfrm>
        </p:grpSpPr>
        <p:sp>
          <p:nvSpPr>
            <p:cNvPr id="120" name="Rectangle 119">
              <a:extLst>
                <a:ext uri="{FF2B5EF4-FFF2-40B4-BE49-F238E27FC236}">
                  <a16:creationId xmlns:a16="http://schemas.microsoft.com/office/drawing/2014/main" id="{BBBB3C5F-A9A0-4AC4-B936-B8B396F9A2D8}"/>
                </a:ext>
              </a:extLst>
            </p:cNvPr>
            <p:cNvSpPr/>
            <p:nvPr/>
          </p:nvSpPr>
          <p:spPr bwMode="auto">
            <a:xfrm>
              <a:off x="4033379" y="261601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1" name="Rectangle 120">
              <a:extLst>
                <a:ext uri="{FF2B5EF4-FFF2-40B4-BE49-F238E27FC236}">
                  <a16:creationId xmlns:a16="http://schemas.microsoft.com/office/drawing/2014/main" id="{351ECED4-636B-47D9-870D-C87F4E381810}"/>
                </a:ext>
              </a:extLst>
            </p:cNvPr>
            <p:cNvSpPr/>
            <p:nvPr/>
          </p:nvSpPr>
          <p:spPr bwMode="auto">
            <a:xfrm>
              <a:off x="3892840"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2" name="Rectangle 121">
              <a:extLst>
                <a:ext uri="{FF2B5EF4-FFF2-40B4-BE49-F238E27FC236}">
                  <a16:creationId xmlns:a16="http://schemas.microsoft.com/office/drawing/2014/main" id="{CDAA3852-561C-4ADC-A027-5EDD57C0F5EC}"/>
                </a:ext>
              </a:extLst>
            </p:cNvPr>
            <p:cNvSpPr/>
            <p:nvPr/>
          </p:nvSpPr>
          <p:spPr bwMode="auto">
            <a:xfrm>
              <a:off x="4201152"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3" name="Rectangle 122">
              <a:extLst>
                <a:ext uri="{FF2B5EF4-FFF2-40B4-BE49-F238E27FC236}">
                  <a16:creationId xmlns:a16="http://schemas.microsoft.com/office/drawing/2014/main" id="{CEC5B211-76B0-4FB4-B5F5-67EF7C1934C9}"/>
                </a:ext>
              </a:extLst>
            </p:cNvPr>
            <p:cNvSpPr/>
            <p:nvPr/>
          </p:nvSpPr>
          <p:spPr bwMode="auto">
            <a:xfrm>
              <a:off x="3894118"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0" name="Rectangle 129">
              <a:extLst>
                <a:ext uri="{FF2B5EF4-FFF2-40B4-BE49-F238E27FC236}">
                  <a16:creationId xmlns:a16="http://schemas.microsoft.com/office/drawing/2014/main" id="{65BA3FCD-2E20-4E91-9B6F-C929624AD801}"/>
                </a:ext>
              </a:extLst>
            </p:cNvPr>
            <p:cNvSpPr/>
            <p:nvPr/>
          </p:nvSpPr>
          <p:spPr bwMode="auto">
            <a:xfrm>
              <a:off x="4201152"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1" name="Rectangle 130">
              <a:extLst>
                <a:ext uri="{FF2B5EF4-FFF2-40B4-BE49-F238E27FC236}">
                  <a16:creationId xmlns:a16="http://schemas.microsoft.com/office/drawing/2014/main" id="{ECEE2E8E-722B-4767-9333-B84FD159116E}"/>
                </a:ext>
              </a:extLst>
            </p:cNvPr>
            <p:cNvSpPr/>
            <p:nvPr/>
          </p:nvSpPr>
          <p:spPr bwMode="auto">
            <a:xfrm>
              <a:off x="3891752"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2" name="Rectangle 131">
              <a:extLst>
                <a:ext uri="{FF2B5EF4-FFF2-40B4-BE49-F238E27FC236}">
                  <a16:creationId xmlns:a16="http://schemas.microsoft.com/office/drawing/2014/main" id="{0EDE9813-5660-4125-8ACD-45F8ACCA356F}"/>
                </a:ext>
              </a:extLst>
            </p:cNvPr>
            <p:cNvSpPr/>
            <p:nvPr/>
          </p:nvSpPr>
          <p:spPr bwMode="auto">
            <a:xfrm>
              <a:off x="4200065"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8" name="Rectangle 137">
              <a:extLst>
                <a:ext uri="{FF2B5EF4-FFF2-40B4-BE49-F238E27FC236}">
                  <a16:creationId xmlns:a16="http://schemas.microsoft.com/office/drawing/2014/main" id="{141D50F5-59A5-4152-9721-D778F2CCFA8F}"/>
                </a:ext>
              </a:extLst>
            </p:cNvPr>
            <p:cNvSpPr/>
            <p:nvPr/>
          </p:nvSpPr>
          <p:spPr bwMode="auto">
            <a:xfrm>
              <a:off x="4205792" y="385804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FCFF2896-1C60-4658-B46B-0C13AE708FEC}"/>
              </a:ext>
            </a:extLst>
          </p:cNvPr>
          <p:cNvGrpSpPr/>
          <p:nvPr/>
        </p:nvGrpSpPr>
        <p:grpSpPr>
          <a:xfrm>
            <a:off x="9721645" y="3556720"/>
            <a:ext cx="768803" cy="1626822"/>
            <a:chOff x="7765147" y="2606439"/>
            <a:chExt cx="565348" cy="1196301"/>
          </a:xfrm>
        </p:grpSpPr>
        <p:sp>
          <p:nvSpPr>
            <p:cNvPr id="108" name="Rectangle 107">
              <a:extLst>
                <a:ext uri="{FF2B5EF4-FFF2-40B4-BE49-F238E27FC236}">
                  <a16:creationId xmlns:a16="http://schemas.microsoft.com/office/drawing/2014/main" id="{09471726-A611-4AE8-819E-73CFFC5737CD}"/>
                </a:ext>
              </a:extLst>
            </p:cNvPr>
            <p:cNvSpPr/>
            <p:nvPr/>
          </p:nvSpPr>
          <p:spPr bwMode="auto">
            <a:xfrm>
              <a:off x="7921258" y="2606439"/>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9" name="Rectangle 108">
              <a:extLst>
                <a:ext uri="{FF2B5EF4-FFF2-40B4-BE49-F238E27FC236}">
                  <a16:creationId xmlns:a16="http://schemas.microsoft.com/office/drawing/2014/main" id="{8CD41499-12B7-4640-B7A5-AFA77A0693C4}"/>
                </a:ext>
              </a:extLst>
            </p:cNvPr>
            <p:cNvSpPr/>
            <p:nvPr/>
          </p:nvSpPr>
          <p:spPr bwMode="auto">
            <a:xfrm>
              <a:off x="7765147" y="29197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0" name="Rectangle 109">
              <a:extLst>
                <a:ext uri="{FF2B5EF4-FFF2-40B4-BE49-F238E27FC236}">
                  <a16:creationId xmlns:a16="http://schemas.microsoft.com/office/drawing/2014/main" id="{497B2205-899D-4E23-AC29-0763F88AEA6C}"/>
                </a:ext>
              </a:extLst>
            </p:cNvPr>
            <p:cNvSpPr/>
            <p:nvPr/>
          </p:nvSpPr>
          <p:spPr bwMode="auto">
            <a:xfrm>
              <a:off x="8073460" y="29197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6" name="Rectangle 115">
              <a:extLst>
                <a:ext uri="{FF2B5EF4-FFF2-40B4-BE49-F238E27FC236}">
                  <a16:creationId xmlns:a16="http://schemas.microsoft.com/office/drawing/2014/main" id="{31E54AF4-C16F-4029-A212-553CB7A0CEDF}"/>
                </a:ext>
              </a:extLst>
            </p:cNvPr>
            <p:cNvSpPr/>
            <p:nvPr/>
          </p:nvSpPr>
          <p:spPr bwMode="auto">
            <a:xfrm>
              <a:off x="7766426" y="32413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7" name="Rectangle 116">
              <a:extLst>
                <a:ext uri="{FF2B5EF4-FFF2-40B4-BE49-F238E27FC236}">
                  <a16:creationId xmlns:a16="http://schemas.microsoft.com/office/drawing/2014/main" id="{74C84AE9-1CDE-4FE3-9CC1-B3C9602F1B17}"/>
                </a:ext>
              </a:extLst>
            </p:cNvPr>
            <p:cNvSpPr/>
            <p:nvPr/>
          </p:nvSpPr>
          <p:spPr bwMode="auto">
            <a:xfrm>
              <a:off x="8073460" y="32413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8" name="Rectangle 117">
              <a:extLst>
                <a:ext uri="{FF2B5EF4-FFF2-40B4-BE49-F238E27FC236}">
                  <a16:creationId xmlns:a16="http://schemas.microsoft.com/office/drawing/2014/main" id="{BF6CEB96-79A8-4AD3-AB36-A10F70659C5A}"/>
                </a:ext>
              </a:extLst>
            </p:cNvPr>
            <p:cNvSpPr/>
            <p:nvPr/>
          </p:nvSpPr>
          <p:spPr bwMode="auto">
            <a:xfrm>
              <a:off x="8072374" y="35457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2" name="Title 1"/>
          <p:cNvSpPr>
            <a:spLocks noGrp="1"/>
          </p:cNvSpPr>
          <p:nvPr>
            <p:ph type="title"/>
          </p:nvPr>
        </p:nvSpPr>
        <p:spPr>
          <a:xfrm>
            <a:off x="855768" y="373474"/>
            <a:ext cx="10724938" cy="1351411"/>
          </a:xfrm>
        </p:spPr>
        <p:txBody>
          <a:bodyPr/>
          <a:lstStyle/>
          <a:p>
            <a:r>
              <a:rPr lang="en-US"/>
              <a:t>Roles</a:t>
            </a:r>
          </a:p>
        </p:txBody>
      </p:sp>
      <p:grpSp>
        <p:nvGrpSpPr>
          <p:cNvPr id="9" name="Group 8"/>
          <p:cNvGrpSpPr/>
          <p:nvPr/>
        </p:nvGrpSpPr>
        <p:grpSpPr>
          <a:xfrm>
            <a:off x="1964139" y="2448733"/>
            <a:ext cx="1868575" cy="2723339"/>
            <a:chOff x="578548" y="2108081"/>
            <a:chExt cx="2491787" cy="3631635"/>
          </a:xfrm>
          <a:solidFill>
            <a:schemeClr val="accent3">
              <a:lumMod val="75000"/>
            </a:schemeClr>
          </a:solidFill>
        </p:grpSpPr>
        <p:sp>
          <p:nvSpPr>
            <p:cNvPr id="14" name="Rectangle 13"/>
            <p:cNvSpPr/>
            <p:nvPr/>
          </p:nvSpPr>
          <p:spPr bwMode="auto">
            <a:xfrm>
              <a:off x="2334996" y="3021795"/>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68" name="Rectangle 67"/>
            <p:cNvSpPr/>
            <p:nvPr/>
          </p:nvSpPr>
          <p:spPr bwMode="auto">
            <a:xfrm>
              <a:off x="865035"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3" name="Rectangle 82"/>
            <p:cNvSpPr/>
            <p:nvPr/>
          </p:nvSpPr>
          <p:spPr bwMode="auto">
            <a:xfrm>
              <a:off x="1507181" y="2108081"/>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6" name="Rectangle 95"/>
            <p:cNvSpPr/>
            <p:nvPr/>
          </p:nvSpPr>
          <p:spPr bwMode="auto">
            <a:xfrm>
              <a:off x="20451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7" name="Rectangle 96"/>
            <p:cNvSpPr/>
            <p:nvPr/>
          </p:nvSpPr>
          <p:spPr bwMode="auto">
            <a:xfrm>
              <a:off x="26042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8" name="Rectangle 97"/>
            <p:cNvSpPr/>
            <p:nvPr/>
          </p:nvSpPr>
          <p:spPr bwMode="auto">
            <a:xfrm>
              <a:off x="2047437"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9" name="Rectangle 98"/>
            <p:cNvSpPr/>
            <p:nvPr/>
          </p:nvSpPr>
          <p:spPr bwMode="auto">
            <a:xfrm>
              <a:off x="26042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0" name="Rectangle 99"/>
            <p:cNvSpPr/>
            <p:nvPr/>
          </p:nvSpPr>
          <p:spPr bwMode="auto">
            <a:xfrm>
              <a:off x="2043146"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1" name="Rectangle 100"/>
            <p:cNvSpPr/>
            <p:nvPr/>
          </p:nvSpPr>
          <p:spPr bwMode="auto">
            <a:xfrm>
              <a:off x="26022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4" name="Rectangle 123"/>
            <p:cNvSpPr/>
            <p:nvPr/>
          </p:nvSpPr>
          <p:spPr bwMode="auto">
            <a:xfrm>
              <a:off x="5805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5" name="Rectangle 124"/>
            <p:cNvSpPr/>
            <p:nvPr/>
          </p:nvSpPr>
          <p:spPr bwMode="auto">
            <a:xfrm>
              <a:off x="11396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6" name="Rectangle 125"/>
            <p:cNvSpPr/>
            <p:nvPr/>
          </p:nvSpPr>
          <p:spPr bwMode="auto">
            <a:xfrm>
              <a:off x="582838"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7" name="Rectangle 126"/>
            <p:cNvSpPr/>
            <p:nvPr/>
          </p:nvSpPr>
          <p:spPr bwMode="auto">
            <a:xfrm>
              <a:off x="11396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8" name="Rectangle 127"/>
            <p:cNvSpPr/>
            <p:nvPr/>
          </p:nvSpPr>
          <p:spPr bwMode="auto">
            <a:xfrm>
              <a:off x="5785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9" name="Rectangle 128"/>
            <p:cNvSpPr/>
            <p:nvPr/>
          </p:nvSpPr>
          <p:spPr bwMode="auto">
            <a:xfrm>
              <a:off x="1137650"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3" name="Rectangle 132"/>
            <p:cNvSpPr/>
            <p:nvPr/>
          </p:nvSpPr>
          <p:spPr bwMode="auto">
            <a:xfrm>
              <a:off x="2602248" y="5273602"/>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67" name="Rectangle 66"/>
          <p:cNvSpPr/>
          <p:nvPr/>
        </p:nvSpPr>
        <p:spPr>
          <a:xfrm>
            <a:off x="1761176" y="1909636"/>
            <a:ext cx="2438681" cy="36946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85000"/>
                    <a:lumOff val="15000"/>
                  </a:prstClr>
                </a:solidFill>
                <a:effectLst/>
                <a:uLnTx/>
                <a:uFillTx/>
                <a:latin typeface="Segoe UI Light"/>
                <a:ea typeface="+mn-ea"/>
                <a:cs typeface="+mn-cs"/>
              </a:rPr>
              <a:t>Program Management </a:t>
            </a:r>
          </a:p>
        </p:txBody>
      </p:sp>
      <p:sp>
        <p:nvSpPr>
          <p:cNvPr id="69" name="Rectangle 68"/>
          <p:cNvSpPr/>
          <p:nvPr/>
        </p:nvSpPr>
        <p:spPr>
          <a:xfrm>
            <a:off x="7015085" y="1912089"/>
            <a:ext cx="1337226" cy="36946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85000"/>
                    <a:lumOff val="15000"/>
                  </a:prstClr>
                </a:solidFill>
                <a:effectLst/>
                <a:uLnTx/>
                <a:uFillTx/>
                <a:latin typeface="Segoe UI Light"/>
                <a:ea typeface="+mn-ea"/>
                <a:cs typeface="+mn-cs"/>
              </a:rPr>
              <a:t>Engineering</a:t>
            </a:r>
          </a:p>
        </p:txBody>
      </p:sp>
      <p:sp>
        <p:nvSpPr>
          <p:cNvPr id="84" name="Rectangle 83"/>
          <p:cNvSpPr/>
          <p:nvPr/>
        </p:nvSpPr>
        <p:spPr bwMode="auto">
          <a:xfrm>
            <a:off x="7102163" y="2448733"/>
            <a:ext cx="489350" cy="48935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24" name="Rectangle 23"/>
          <p:cNvSpPr/>
          <p:nvPr/>
        </p:nvSpPr>
        <p:spPr bwMode="auto">
          <a:xfrm>
            <a:off x="4465693" y="3567160"/>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41" name="Rectangle 40"/>
          <p:cNvSpPr/>
          <p:nvPr/>
        </p:nvSpPr>
        <p:spPr bwMode="auto">
          <a:xfrm>
            <a:off x="6605248" y="3554906"/>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2" name="Rectangle 101"/>
          <p:cNvSpPr/>
          <p:nvPr/>
        </p:nvSpPr>
        <p:spPr bwMode="auto">
          <a:xfrm>
            <a:off x="4261445" y="3990663"/>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3" name="Rectangle 102"/>
          <p:cNvSpPr/>
          <p:nvPr/>
        </p:nvSpPr>
        <p:spPr bwMode="auto">
          <a:xfrm>
            <a:off x="4680712" y="3990663"/>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4" name="Rectangle 103"/>
          <p:cNvSpPr/>
          <p:nvPr/>
        </p:nvSpPr>
        <p:spPr bwMode="auto">
          <a:xfrm>
            <a:off x="4263184" y="4428021"/>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5" name="Rectangle 104"/>
          <p:cNvSpPr/>
          <p:nvPr/>
        </p:nvSpPr>
        <p:spPr bwMode="auto">
          <a:xfrm>
            <a:off x="4680712" y="4428021"/>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6" name="Rectangle 105"/>
          <p:cNvSpPr/>
          <p:nvPr/>
        </p:nvSpPr>
        <p:spPr bwMode="auto">
          <a:xfrm>
            <a:off x="4259966" y="4841898"/>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1" name="Rectangle 110"/>
          <p:cNvSpPr/>
          <p:nvPr/>
        </p:nvSpPr>
        <p:spPr bwMode="auto">
          <a:xfrm>
            <a:off x="6392956" y="3980957"/>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2" name="Rectangle 111"/>
          <p:cNvSpPr/>
          <p:nvPr/>
        </p:nvSpPr>
        <p:spPr bwMode="auto">
          <a:xfrm>
            <a:off x="6812224" y="3980957"/>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3" name="Rectangle 112"/>
          <p:cNvSpPr/>
          <p:nvPr/>
        </p:nvSpPr>
        <p:spPr bwMode="auto">
          <a:xfrm>
            <a:off x="6394695" y="4418314"/>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4" name="Rectangle 113"/>
          <p:cNvSpPr/>
          <p:nvPr/>
        </p:nvSpPr>
        <p:spPr bwMode="auto">
          <a:xfrm>
            <a:off x="6812224" y="4418314"/>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5" name="Rectangle 114"/>
          <p:cNvSpPr/>
          <p:nvPr/>
        </p:nvSpPr>
        <p:spPr bwMode="auto">
          <a:xfrm>
            <a:off x="6810747" y="4832192"/>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nvGrpSpPr>
          <p:cNvPr id="10" name="Group 9">
            <a:extLst>
              <a:ext uri="{FF2B5EF4-FFF2-40B4-BE49-F238E27FC236}">
                <a16:creationId xmlns:a16="http://schemas.microsoft.com/office/drawing/2014/main" id="{ED644917-7A9D-407D-A279-23C071829D7E}"/>
              </a:ext>
            </a:extLst>
          </p:cNvPr>
          <p:cNvGrpSpPr/>
          <p:nvPr/>
        </p:nvGrpSpPr>
        <p:grpSpPr>
          <a:xfrm>
            <a:off x="5293185" y="3557454"/>
            <a:ext cx="776591" cy="2038543"/>
            <a:chOff x="3891752" y="2616012"/>
            <a:chExt cx="571075" cy="1499065"/>
          </a:xfrm>
        </p:grpSpPr>
        <p:sp>
          <p:nvSpPr>
            <p:cNvPr id="5" name="Rectangle 4"/>
            <p:cNvSpPr/>
            <p:nvPr/>
          </p:nvSpPr>
          <p:spPr bwMode="auto">
            <a:xfrm>
              <a:off x="4033379" y="261601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2" name="Rectangle 81"/>
            <p:cNvSpPr/>
            <p:nvPr/>
          </p:nvSpPr>
          <p:spPr bwMode="auto">
            <a:xfrm>
              <a:off x="3892840"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6" name="Rectangle 85"/>
            <p:cNvSpPr/>
            <p:nvPr/>
          </p:nvSpPr>
          <p:spPr bwMode="auto">
            <a:xfrm>
              <a:off x="4201152"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2" name="Rectangle 91"/>
            <p:cNvSpPr/>
            <p:nvPr/>
          </p:nvSpPr>
          <p:spPr bwMode="auto">
            <a:xfrm>
              <a:off x="3894118"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3" name="Rectangle 92"/>
            <p:cNvSpPr/>
            <p:nvPr/>
          </p:nvSpPr>
          <p:spPr bwMode="auto">
            <a:xfrm>
              <a:off x="4201152"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4" name="Rectangle 93"/>
            <p:cNvSpPr/>
            <p:nvPr/>
          </p:nvSpPr>
          <p:spPr bwMode="auto">
            <a:xfrm>
              <a:off x="3891752"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5" name="Rectangle 94"/>
            <p:cNvSpPr/>
            <p:nvPr/>
          </p:nvSpPr>
          <p:spPr bwMode="auto">
            <a:xfrm>
              <a:off x="4200065"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61" name="Rectangle 60"/>
            <p:cNvSpPr/>
            <p:nvPr/>
          </p:nvSpPr>
          <p:spPr bwMode="auto">
            <a:xfrm>
              <a:off x="4205792" y="385804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66" name="Rectangle 65"/>
          <p:cNvSpPr/>
          <p:nvPr/>
        </p:nvSpPr>
        <p:spPr bwMode="auto">
          <a:xfrm>
            <a:off x="5959665" y="3127255"/>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nvGrpSpPr>
          <p:cNvPr id="7" name="Group 6"/>
          <p:cNvGrpSpPr/>
          <p:nvPr/>
        </p:nvGrpSpPr>
        <p:grpSpPr>
          <a:xfrm>
            <a:off x="7589774" y="3129773"/>
            <a:ext cx="1092442" cy="1650301"/>
            <a:chOff x="8080463" y="2940180"/>
            <a:chExt cx="1456796" cy="2200714"/>
          </a:xfrm>
          <a:solidFill>
            <a:schemeClr val="accent5"/>
          </a:solidFill>
        </p:grpSpPr>
        <p:grpSp>
          <p:nvGrpSpPr>
            <p:cNvPr id="76" name="Group 75"/>
            <p:cNvGrpSpPr/>
            <p:nvPr/>
          </p:nvGrpSpPr>
          <p:grpSpPr>
            <a:xfrm>
              <a:off x="8080463" y="3526803"/>
              <a:ext cx="1025217" cy="1614091"/>
              <a:chOff x="3511243" y="3547347"/>
              <a:chExt cx="1005206" cy="1582586"/>
            </a:xfrm>
            <a:grpFill/>
          </p:grpSpPr>
          <p:sp>
            <p:nvSpPr>
              <p:cNvPr id="78" name="Rectangle 77"/>
              <p:cNvSpPr/>
              <p:nvPr/>
            </p:nvSpPr>
            <p:spPr bwMode="auto">
              <a:xfrm>
                <a:off x="3778295" y="354734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34" name="Rectangle 133"/>
              <p:cNvSpPr/>
              <p:nvPr/>
            </p:nvSpPr>
            <p:spPr bwMode="auto">
              <a:xfrm>
                <a:off x="3511243" y="4101075"/>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35" name="Rectangle 134"/>
              <p:cNvSpPr/>
              <p:nvPr/>
            </p:nvSpPr>
            <p:spPr bwMode="auto">
              <a:xfrm>
                <a:off x="4059433" y="4101075"/>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36" name="Rectangle 135"/>
              <p:cNvSpPr/>
              <p:nvPr/>
            </p:nvSpPr>
            <p:spPr bwMode="auto">
              <a:xfrm>
                <a:off x="3513516" y="467291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37" name="Rectangle 136"/>
              <p:cNvSpPr/>
              <p:nvPr/>
            </p:nvSpPr>
            <p:spPr bwMode="auto">
              <a:xfrm>
                <a:off x="4059433" y="467291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grpSp>
        <p:sp>
          <p:nvSpPr>
            <p:cNvPr id="145" name="Rectangle 144"/>
            <p:cNvSpPr/>
            <p:nvPr/>
          </p:nvSpPr>
          <p:spPr bwMode="auto">
            <a:xfrm>
              <a:off x="9071145" y="2940180"/>
              <a:ext cx="466114" cy="46611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grpSp>
      <p:sp>
        <p:nvSpPr>
          <p:cNvPr id="72" name="Rectangle 71"/>
          <p:cNvSpPr/>
          <p:nvPr/>
        </p:nvSpPr>
        <p:spPr bwMode="auto">
          <a:xfrm>
            <a:off x="8009045" y="4840657"/>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grpSp>
        <p:nvGrpSpPr>
          <p:cNvPr id="73" name="Group 72">
            <a:extLst>
              <a:ext uri="{FF2B5EF4-FFF2-40B4-BE49-F238E27FC236}">
                <a16:creationId xmlns:a16="http://schemas.microsoft.com/office/drawing/2014/main" id="{5C0092EF-D149-4D82-BB79-47E83EDF4822}"/>
              </a:ext>
            </a:extLst>
          </p:cNvPr>
          <p:cNvGrpSpPr/>
          <p:nvPr/>
        </p:nvGrpSpPr>
        <p:grpSpPr>
          <a:xfrm>
            <a:off x="10563518" y="-544018"/>
            <a:ext cx="1872075" cy="2533674"/>
            <a:chOff x="9938751" y="-636693"/>
            <a:chExt cx="2496136" cy="3378281"/>
          </a:xfrm>
        </p:grpSpPr>
        <p:sp>
          <p:nvSpPr>
            <p:cNvPr id="74" name="Diagonal Stripe 73">
              <a:extLst>
                <a:ext uri="{FF2B5EF4-FFF2-40B4-BE49-F238E27FC236}">
                  <a16:creationId xmlns:a16="http://schemas.microsoft.com/office/drawing/2014/main" id="{E002AC3D-ACF9-437B-A372-4A882F4BC34E}"/>
                </a:ext>
              </a:extLst>
            </p:cNvPr>
            <p:cNvSpPr/>
            <p:nvPr/>
          </p:nvSpPr>
          <p:spPr bwMode="auto">
            <a:xfrm rot="5400000">
              <a:off x="9853319" y="85432"/>
              <a:ext cx="2666999" cy="2496136"/>
            </a:xfrm>
            <a:prstGeom prst="diagStripe">
              <a:avLst>
                <a:gd name="adj" fmla="val 63228"/>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7" rIns="0" bIns="34977" numCol="1" rtlCol="0" anchor="ctr" anchorCtr="0" compatLnSpc="1">
              <a:prstTxWarp prst="textNoShape">
                <a:avLst/>
              </a:prstTxWarp>
            </a:bodyPr>
            <a:lstStyle/>
            <a:p>
              <a:pPr marL="0" marR="0" lvl="0" indent="0" algn="ctr" defTabSz="699322"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75" name="Rectangle 74">
              <a:extLst>
                <a:ext uri="{FF2B5EF4-FFF2-40B4-BE49-F238E27FC236}">
                  <a16:creationId xmlns:a16="http://schemas.microsoft.com/office/drawing/2014/main" id="{687A3762-4353-425B-8DE4-F0D378775B00}"/>
                </a:ext>
              </a:extLst>
            </p:cNvPr>
            <p:cNvSpPr/>
            <p:nvPr/>
          </p:nvSpPr>
          <p:spPr bwMode="auto">
            <a:xfrm rot="2810746">
              <a:off x="9731067" y="709548"/>
              <a:ext cx="3378281" cy="68579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7" rIns="0" bIns="34977" numCol="1" rtlCol="0" anchor="ctr" anchorCtr="0" compatLnSpc="1">
              <a:prstTxWarp prst="textNoShape">
                <a:avLst/>
              </a:prstTxWarp>
            </a:bodyPr>
            <a:lstStyle/>
            <a:p>
              <a:pPr marL="0" marR="0" lvl="0" indent="0" algn="ctr" defTabSz="69932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The New Way</a:t>
              </a:r>
            </a:p>
          </p:txBody>
        </p:sp>
      </p:grpSp>
    </p:spTree>
    <p:extLst>
      <p:ext uri="{BB962C8B-B14F-4D97-AF65-F5344CB8AC3E}">
        <p14:creationId xmlns:p14="http://schemas.microsoft.com/office/powerpoint/2010/main" val="2021713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373474"/>
            <a:ext cx="10724938" cy="1351411"/>
          </a:xfrm>
        </p:spPr>
        <p:txBody>
          <a:bodyPr/>
          <a:lstStyle/>
          <a:p>
            <a:r>
              <a:rPr lang="en-US"/>
              <a:t>ROLES</a:t>
            </a:r>
          </a:p>
        </p:txBody>
      </p:sp>
      <p:sp>
        <p:nvSpPr>
          <p:cNvPr id="117" name="Arc 116"/>
          <p:cNvSpPr/>
          <p:nvPr/>
        </p:nvSpPr>
        <p:spPr>
          <a:xfrm rot="6280692" flipV="1">
            <a:off x="974847" y="1213907"/>
            <a:ext cx="1762000" cy="1794126"/>
          </a:xfrm>
          <a:prstGeom prst="arc">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black"/>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7BAF28F9-4606-43FE-93B1-4AFCB2743AB7}"/>
              </a:ext>
            </a:extLst>
          </p:cNvPr>
          <p:cNvGrpSpPr/>
          <p:nvPr/>
        </p:nvGrpSpPr>
        <p:grpSpPr>
          <a:xfrm>
            <a:off x="8620668" y="3559232"/>
            <a:ext cx="776591" cy="2038543"/>
            <a:chOff x="3891752" y="2616012"/>
            <a:chExt cx="571075" cy="1499065"/>
          </a:xfrm>
        </p:grpSpPr>
        <p:sp>
          <p:nvSpPr>
            <p:cNvPr id="74" name="Rectangle 73">
              <a:extLst>
                <a:ext uri="{FF2B5EF4-FFF2-40B4-BE49-F238E27FC236}">
                  <a16:creationId xmlns:a16="http://schemas.microsoft.com/office/drawing/2014/main" id="{C5ECBFBC-A2C4-4FBB-87F0-7AD6D31C53ED}"/>
                </a:ext>
              </a:extLst>
            </p:cNvPr>
            <p:cNvSpPr/>
            <p:nvPr/>
          </p:nvSpPr>
          <p:spPr bwMode="auto">
            <a:xfrm>
              <a:off x="4033379" y="261601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5" name="Rectangle 74">
              <a:extLst>
                <a:ext uri="{FF2B5EF4-FFF2-40B4-BE49-F238E27FC236}">
                  <a16:creationId xmlns:a16="http://schemas.microsoft.com/office/drawing/2014/main" id="{8A0A366F-24D0-4556-A493-5D5DEAA6DE2A}"/>
                </a:ext>
              </a:extLst>
            </p:cNvPr>
            <p:cNvSpPr/>
            <p:nvPr/>
          </p:nvSpPr>
          <p:spPr bwMode="auto">
            <a:xfrm>
              <a:off x="3892840"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6" name="Rectangle 75">
              <a:extLst>
                <a:ext uri="{FF2B5EF4-FFF2-40B4-BE49-F238E27FC236}">
                  <a16:creationId xmlns:a16="http://schemas.microsoft.com/office/drawing/2014/main" id="{0B8C7787-1897-4C53-B406-5E6121672A5B}"/>
                </a:ext>
              </a:extLst>
            </p:cNvPr>
            <p:cNvSpPr/>
            <p:nvPr/>
          </p:nvSpPr>
          <p:spPr bwMode="auto">
            <a:xfrm>
              <a:off x="4201152"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7" name="Rectangle 76">
              <a:extLst>
                <a:ext uri="{FF2B5EF4-FFF2-40B4-BE49-F238E27FC236}">
                  <a16:creationId xmlns:a16="http://schemas.microsoft.com/office/drawing/2014/main" id="{A8DD9F46-A315-421C-B103-D454AB862AE4}"/>
                </a:ext>
              </a:extLst>
            </p:cNvPr>
            <p:cNvSpPr/>
            <p:nvPr/>
          </p:nvSpPr>
          <p:spPr bwMode="auto">
            <a:xfrm>
              <a:off x="3894118"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8" name="Rectangle 77">
              <a:extLst>
                <a:ext uri="{FF2B5EF4-FFF2-40B4-BE49-F238E27FC236}">
                  <a16:creationId xmlns:a16="http://schemas.microsoft.com/office/drawing/2014/main" id="{8EA99114-9C86-4AE7-BE81-81F57C6E268F}"/>
                </a:ext>
              </a:extLst>
            </p:cNvPr>
            <p:cNvSpPr/>
            <p:nvPr/>
          </p:nvSpPr>
          <p:spPr bwMode="auto">
            <a:xfrm>
              <a:off x="4201152"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9" name="Rectangle 78">
              <a:extLst>
                <a:ext uri="{FF2B5EF4-FFF2-40B4-BE49-F238E27FC236}">
                  <a16:creationId xmlns:a16="http://schemas.microsoft.com/office/drawing/2014/main" id="{FB1B717F-A439-461E-8D50-FBABE60C91EE}"/>
                </a:ext>
              </a:extLst>
            </p:cNvPr>
            <p:cNvSpPr/>
            <p:nvPr/>
          </p:nvSpPr>
          <p:spPr bwMode="auto">
            <a:xfrm>
              <a:off x="3891752"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0" name="Rectangle 79">
              <a:extLst>
                <a:ext uri="{FF2B5EF4-FFF2-40B4-BE49-F238E27FC236}">
                  <a16:creationId xmlns:a16="http://schemas.microsoft.com/office/drawing/2014/main" id="{CDA2DB6A-7D0E-468E-80C7-CE785CC77F71}"/>
                </a:ext>
              </a:extLst>
            </p:cNvPr>
            <p:cNvSpPr/>
            <p:nvPr/>
          </p:nvSpPr>
          <p:spPr bwMode="auto">
            <a:xfrm>
              <a:off x="4200065"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1" name="Rectangle 80">
              <a:extLst>
                <a:ext uri="{FF2B5EF4-FFF2-40B4-BE49-F238E27FC236}">
                  <a16:creationId xmlns:a16="http://schemas.microsoft.com/office/drawing/2014/main" id="{79343A19-6F4C-42E6-B9B8-6460069A40DD}"/>
                </a:ext>
              </a:extLst>
            </p:cNvPr>
            <p:cNvSpPr/>
            <p:nvPr/>
          </p:nvSpPr>
          <p:spPr bwMode="auto">
            <a:xfrm>
              <a:off x="4205792" y="385804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2853A254-C0EE-424F-B1E6-265055F2F8ED}"/>
              </a:ext>
            </a:extLst>
          </p:cNvPr>
          <p:cNvGrpSpPr/>
          <p:nvPr/>
        </p:nvGrpSpPr>
        <p:grpSpPr>
          <a:xfrm>
            <a:off x="9721645" y="3556720"/>
            <a:ext cx="768803" cy="1626822"/>
            <a:chOff x="7765147" y="2606439"/>
            <a:chExt cx="565348" cy="1196301"/>
          </a:xfrm>
        </p:grpSpPr>
        <p:sp>
          <p:nvSpPr>
            <p:cNvPr id="83" name="Rectangle 82">
              <a:extLst>
                <a:ext uri="{FF2B5EF4-FFF2-40B4-BE49-F238E27FC236}">
                  <a16:creationId xmlns:a16="http://schemas.microsoft.com/office/drawing/2014/main" id="{6CF2F948-5736-43EF-A3EF-76D3BA8D4443}"/>
                </a:ext>
              </a:extLst>
            </p:cNvPr>
            <p:cNvSpPr/>
            <p:nvPr/>
          </p:nvSpPr>
          <p:spPr bwMode="auto">
            <a:xfrm>
              <a:off x="7921258" y="2606439"/>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4" name="Rectangle 83">
              <a:extLst>
                <a:ext uri="{FF2B5EF4-FFF2-40B4-BE49-F238E27FC236}">
                  <a16:creationId xmlns:a16="http://schemas.microsoft.com/office/drawing/2014/main" id="{68627DC4-EA89-498B-8572-4D70FD25A080}"/>
                </a:ext>
              </a:extLst>
            </p:cNvPr>
            <p:cNvSpPr/>
            <p:nvPr/>
          </p:nvSpPr>
          <p:spPr bwMode="auto">
            <a:xfrm>
              <a:off x="7765147" y="29197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6" name="Rectangle 85">
              <a:extLst>
                <a:ext uri="{FF2B5EF4-FFF2-40B4-BE49-F238E27FC236}">
                  <a16:creationId xmlns:a16="http://schemas.microsoft.com/office/drawing/2014/main" id="{AB4A131F-866B-471B-A1F1-F5919EFA9BA7}"/>
                </a:ext>
              </a:extLst>
            </p:cNvPr>
            <p:cNvSpPr/>
            <p:nvPr/>
          </p:nvSpPr>
          <p:spPr bwMode="auto">
            <a:xfrm>
              <a:off x="8073460" y="29197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7" name="Rectangle 86">
              <a:extLst>
                <a:ext uri="{FF2B5EF4-FFF2-40B4-BE49-F238E27FC236}">
                  <a16:creationId xmlns:a16="http://schemas.microsoft.com/office/drawing/2014/main" id="{92E09146-4F39-4058-ADF0-71A646AA26CD}"/>
                </a:ext>
              </a:extLst>
            </p:cNvPr>
            <p:cNvSpPr/>
            <p:nvPr/>
          </p:nvSpPr>
          <p:spPr bwMode="auto">
            <a:xfrm>
              <a:off x="7766426" y="32413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8" name="Rectangle 87">
              <a:extLst>
                <a:ext uri="{FF2B5EF4-FFF2-40B4-BE49-F238E27FC236}">
                  <a16:creationId xmlns:a16="http://schemas.microsoft.com/office/drawing/2014/main" id="{2E23D8B6-096A-47A2-BA58-7A516FB3B4AC}"/>
                </a:ext>
              </a:extLst>
            </p:cNvPr>
            <p:cNvSpPr/>
            <p:nvPr/>
          </p:nvSpPr>
          <p:spPr bwMode="auto">
            <a:xfrm>
              <a:off x="8073460" y="32413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0" name="Rectangle 89">
              <a:extLst>
                <a:ext uri="{FF2B5EF4-FFF2-40B4-BE49-F238E27FC236}">
                  <a16:creationId xmlns:a16="http://schemas.microsoft.com/office/drawing/2014/main" id="{3E225A02-E7D7-4896-BF0C-C1262486103F}"/>
                </a:ext>
              </a:extLst>
            </p:cNvPr>
            <p:cNvSpPr/>
            <p:nvPr/>
          </p:nvSpPr>
          <p:spPr bwMode="auto">
            <a:xfrm>
              <a:off x="8072374" y="35457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E35C182B-5733-4ECD-A33F-4A8F520AD249}"/>
              </a:ext>
            </a:extLst>
          </p:cNvPr>
          <p:cNvGrpSpPr/>
          <p:nvPr/>
        </p:nvGrpSpPr>
        <p:grpSpPr>
          <a:xfrm>
            <a:off x="1964139" y="2448733"/>
            <a:ext cx="1868575" cy="2723339"/>
            <a:chOff x="578548" y="2108081"/>
            <a:chExt cx="2491787" cy="3631635"/>
          </a:xfrm>
          <a:solidFill>
            <a:schemeClr val="accent3">
              <a:lumMod val="75000"/>
            </a:schemeClr>
          </a:solidFill>
        </p:grpSpPr>
        <p:sp>
          <p:nvSpPr>
            <p:cNvPr id="92" name="Rectangle 91">
              <a:extLst>
                <a:ext uri="{FF2B5EF4-FFF2-40B4-BE49-F238E27FC236}">
                  <a16:creationId xmlns:a16="http://schemas.microsoft.com/office/drawing/2014/main" id="{17731ECD-9454-43B7-8C47-E6DCB75108D3}"/>
                </a:ext>
              </a:extLst>
            </p:cNvPr>
            <p:cNvSpPr/>
            <p:nvPr/>
          </p:nvSpPr>
          <p:spPr bwMode="auto">
            <a:xfrm>
              <a:off x="2334996" y="3021795"/>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3" name="Rectangle 92">
              <a:extLst>
                <a:ext uri="{FF2B5EF4-FFF2-40B4-BE49-F238E27FC236}">
                  <a16:creationId xmlns:a16="http://schemas.microsoft.com/office/drawing/2014/main" id="{B339883F-EF98-44EC-A44B-6387B11905D3}"/>
                </a:ext>
              </a:extLst>
            </p:cNvPr>
            <p:cNvSpPr/>
            <p:nvPr/>
          </p:nvSpPr>
          <p:spPr bwMode="auto">
            <a:xfrm>
              <a:off x="865035"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4" name="Rectangle 93">
              <a:extLst>
                <a:ext uri="{FF2B5EF4-FFF2-40B4-BE49-F238E27FC236}">
                  <a16:creationId xmlns:a16="http://schemas.microsoft.com/office/drawing/2014/main" id="{0A2892A7-62BE-4E91-B1ED-E4F26A3455BD}"/>
                </a:ext>
              </a:extLst>
            </p:cNvPr>
            <p:cNvSpPr/>
            <p:nvPr/>
          </p:nvSpPr>
          <p:spPr bwMode="auto">
            <a:xfrm>
              <a:off x="1507181" y="2108081"/>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5" name="Rectangle 94">
              <a:extLst>
                <a:ext uri="{FF2B5EF4-FFF2-40B4-BE49-F238E27FC236}">
                  <a16:creationId xmlns:a16="http://schemas.microsoft.com/office/drawing/2014/main" id="{D865497C-2FD2-47BA-AC01-92C27823B6C5}"/>
                </a:ext>
              </a:extLst>
            </p:cNvPr>
            <p:cNvSpPr/>
            <p:nvPr/>
          </p:nvSpPr>
          <p:spPr bwMode="auto">
            <a:xfrm>
              <a:off x="20451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6" name="Rectangle 95">
              <a:extLst>
                <a:ext uri="{FF2B5EF4-FFF2-40B4-BE49-F238E27FC236}">
                  <a16:creationId xmlns:a16="http://schemas.microsoft.com/office/drawing/2014/main" id="{842A4FBE-8F13-4666-B236-4711173CBBB4}"/>
                </a:ext>
              </a:extLst>
            </p:cNvPr>
            <p:cNvSpPr/>
            <p:nvPr/>
          </p:nvSpPr>
          <p:spPr bwMode="auto">
            <a:xfrm>
              <a:off x="26042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7" name="Rectangle 96">
              <a:extLst>
                <a:ext uri="{FF2B5EF4-FFF2-40B4-BE49-F238E27FC236}">
                  <a16:creationId xmlns:a16="http://schemas.microsoft.com/office/drawing/2014/main" id="{B6B51EA4-8460-4999-8020-50D99F5165C5}"/>
                </a:ext>
              </a:extLst>
            </p:cNvPr>
            <p:cNvSpPr/>
            <p:nvPr/>
          </p:nvSpPr>
          <p:spPr bwMode="auto">
            <a:xfrm>
              <a:off x="2047437"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8" name="Rectangle 97">
              <a:extLst>
                <a:ext uri="{FF2B5EF4-FFF2-40B4-BE49-F238E27FC236}">
                  <a16:creationId xmlns:a16="http://schemas.microsoft.com/office/drawing/2014/main" id="{50F6AECB-6605-4665-A920-33ABA8EB3FE7}"/>
                </a:ext>
              </a:extLst>
            </p:cNvPr>
            <p:cNvSpPr/>
            <p:nvPr/>
          </p:nvSpPr>
          <p:spPr bwMode="auto">
            <a:xfrm>
              <a:off x="26042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9" name="Rectangle 98">
              <a:extLst>
                <a:ext uri="{FF2B5EF4-FFF2-40B4-BE49-F238E27FC236}">
                  <a16:creationId xmlns:a16="http://schemas.microsoft.com/office/drawing/2014/main" id="{E11C45AE-ECA0-4F7B-B91B-CFD678DFAE8E}"/>
                </a:ext>
              </a:extLst>
            </p:cNvPr>
            <p:cNvSpPr/>
            <p:nvPr/>
          </p:nvSpPr>
          <p:spPr bwMode="auto">
            <a:xfrm>
              <a:off x="2043146"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0" name="Rectangle 99">
              <a:extLst>
                <a:ext uri="{FF2B5EF4-FFF2-40B4-BE49-F238E27FC236}">
                  <a16:creationId xmlns:a16="http://schemas.microsoft.com/office/drawing/2014/main" id="{A64F0450-E0B1-42E5-9FC2-FFF7904F29A0}"/>
                </a:ext>
              </a:extLst>
            </p:cNvPr>
            <p:cNvSpPr/>
            <p:nvPr/>
          </p:nvSpPr>
          <p:spPr bwMode="auto">
            <a:xfrm>
              <a:off x="26022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1" name="Rectangle 100">
              <a:extLst>
                <a:ext uri="{FF2B5EF4-FFF2-40B4-BE49-F238E27FC236}">
                  <a16:creationId xmlns:a16="http://schemas.microsoft.com/office/drawing/2014/main" id="{CF29A577-E941-4831-8E98-02944AD9CB59}"/>
                </a:ext>
              </a:extLst>
            </p:cNvPr>
            <p:cNvSpPr/>
            <p:nvPr/>
          </p:nvSpPr>
          <p:spPr bwMode="auto">
            <a:xfrm>
              <a:off x="5805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2" name="Rectangle 101">
              <a:extLst>
                <a:ext uri="{FF2B5EF4-FFF2-40B4-BE49-F238E27FC236}">
                  <a16:creationId xmlns:a16="http://schemas.microsoft.com/office/drawing/2014/main" id="{0C4BE9DA-5341-4EFD-9FC9-89B5AFB0898D}"/>
                </a:ext>
              </a:extLst>
            </p:cNvPr>
            <p:cNvSpPr/>
            <p:nvPr/>
          </p:nvSpPr>
          <p:spPr bwMode="auto">
            <a:xfrm>
              <a:off x="11396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3" name="Rectangle 102">
              <a:extLst>
                <a:ext uri="{FF2B5EF4-FFF2-40B4-BE49-F238E27FC236}">
                  <a16:creationId xmlns:a16="http://schemas.microsoft.com/office/drawing/2014/main" id="{C397B5DE-974B-46A8-8558-B393ECE6A0DE}"/>
                </a:ext>
              </a:extLst>
            </p:cNvPr>
            <p:cNvSpPr/>
            <p:nvPr/>
          </p:nvSpPr>
          <p:spPr bwMode="auto">
            <a:xfrm>
              <a:off x="582838"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4" name="Rectangle 103">
              <a:extLst>
                <a:ext uri="{FF2B5EF4-FFF2-40B4-BE49-F238E27FC236}">
                  <a16:creationId xmlns:a16="http://schemas.microsoft.com/office/drawing/2014/main" id="{49BE406C-3B39-4B7D-9A51-7437CBB982DF}"/>
                </a:ext>
              </a:extLst>
            </p:cNvPr>
            <p:cNvSpPr/>
            <p:nvPr/>
          </p:nvSpPr>
          <p:spPr bwMode="auto">
            <a:xfrm>
              <a:off x="11396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5" name="Rectangle 104">
              <a:extLst>
                <a:ext uri="{FF2B5EF4-FFF2-40B4-BE49-F238E27FC236}">
                  <a16:creationId xmlns:a16="http://schemas.microsoft.com/office/drawing/2014/main" id="{AA7505C3-C7BF-4559-9F0D-276F16C1B705}"/>
                </a:ext>
              </a:extLst>
            </p:cNvPr>
            <p:cNvSpPr/>
            <p:nvPr/>
          </p:nvSpPr>
          <p:spPr bwMode="auto">
            <a:xfrm>
              <a:off x="5785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6" name="Rectangle 105">
              <a:extLst>
                <a:ext uri="{FF2B5EF4-FFF2-40B4-BE49-F238E27FC236}">
                  <a16:creationId xmlns:a16="http://schemas.microsoft.com/office/drawing/2014/main" id="{F8813FEA-F269-429B-8172-E5AED137C29F}"/>
                </a:ext>
              </a:extLst>
            </p:cNvPr>
            <p:cNvSpPr/>
            <p:nvPr/>
          </p:nvSpPr>
          <p:spPr bwMode="auto">
            <a:xfrm>
              <a:off x="1137650"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7" name="Rectangle 106">
              <a:extLst>
                <a:ext uri="{FF2B5EF4-FFF2-40B4-BE49-F238E27FC236}">
                  <a16:creationId xmlns:a16="http://schemas.microsoft.com/office/drawing/2014/main" id="{2BCAA85F-134F-4221-B1FA-528B74F56A99}"/>
                </a:ext>
              </a:extLst>
            </p:cNvPr>
            <p:cNvSpPr/>
            <p:nvPr/>
          </p:nvSpPr>
          <p:spPr bwMode="auto">
            <a:xfrm>
              <a:off x="2602248" y="5273602"/>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108" name="Rectangle 107">
            <a:extLst>
              <a:ext uri="{FF2B5EF4-FFF2-40B4-BE49-F238E27FC236}">
                <a16:creationId xmlns:a16="http://schemas.microsoft.com/office/drawing/2014/main" id="{29F0D69D-01B9-4618-B08D-60A432C4DDBD}"/>
              </a:ext>
            </a:extLst>
          </p:cNvPr>
          <p:cNvSpPr/>
          <p:nvPr/>
        </p:nvSpPr>
        <p:spPr>
          <a:xfrm>
            <a:off x="1761176" y="1909636"/>
            <a:ext cx="2438681" cy="36946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85000"/>
                    <a:lumOff val="15000"/>
                  </a:prstClr>
                </a:solidFill>
                <a:effectLst/>
                <a:uLnTx/>
                <a:uFillTx/>
                <a:latin typeface="Segoe UI Light"/>
                <a:ea typeface="+mn-ea"/>
                <a:cs typeface="+mn-cs"/>
              </a:rPr>
              <a:t>Program Management </a:t>
            </a:r>
          </a:p>
        </p:txBody>
      </p:sp>
      <p:sp>
        <p:nvSpPr>
          <p:cNvPr id="109" name="Rectangle 108">
            <a:extLst>
              <a:ext uri="{FF2B5EF4-FFF2-40B4-BE49-F238E27FC236}">
                <a16:creationId xmlns:a16="http://schemas.microsoft.com/office/drawing/2014/main" id="{FE40FAA8-341B-4328-94E9-A68934147EBB}"/>
              </a:ext>
            </a:extLst>
          </p:cNvPr>
          <p:cNvSpPr/>
          <p:nvPr/>
        </p:nvSpPr>
        <p:spPr>
          <a:xfrm>
            <a:off x="7015085" y="1912089"/>
            <a:ext cx="1337226" cy="36946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85000"/>
                    <a:lumOff val="15000"/>
                  </a:prstClr>
                </a:solidFill>
                <a:effectLst/>
                <a:uLnTx/>
                <a:uFillTx/>
                <a:latin typeface="Segoe UI Light"/>
                <a:ea typeface="+mn-ea"/>
                <a:cs typeface="+mn-cs"/>
              </a:rPr>
              <a:t>Engineering</a:t>
            </a:r>
          </a:p>
        </p:txBody>
      </p:sp>
      <p:sp>
        <p:nvSpPr>
          <p:cNvPr id="111" name="Rectangle 110">
            <a:extLst>
              <a:ext uri="{FF2B5EF4-FFF2-40B4-BE49-F238E27FC236}">
                <a16:creationId xmlns:a16="http://schemas.microsoft.com/office/drawing/2014/main" id="{F2F05FA0-4166-45C6-B105-71E014F8E99D}"/>
              </a:ext>
            </a:extLst>
          </p:cNvPr>
          <p:cNvSpPr/>
          <p:nvPr/>
        </p:nvSpPr>
        <p:spPr bwMode="auto">
          <a:xfrm>
            <a:off x="7102163" y="2448733"/>
            <a:ext cx="489350" cy="48935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2" name="Rectangle 111">
            <a:extLst>
              <a:ext uri="{FF2B5EF4-FFF2-40B4-BE49-F238E27FC236}">
                <a16:creationId xmlns:a16="http://schemas.microsoft.com/office/drawing/2014/main" id="{9C7A3AF5-CEC7-477F-944B-52E17C9BF724}"/>
              </a:ext>
            </a:extLst>
          </p:cNvPr>
          <p:cNvSpPr/>
          <p:nvPr/>
        </p:nvSpPr>
        <p:spPr bwMode="auto">
          <a:xfrm>
            <a:off x="4465693" y="3567160"/>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3" name="Rectangle 112">
            <a:extLst>
              <a:ext uri="{FF2B5EF4-FFF2-40B4-BE49-F238E27FC236}">
                <a16:creationId xmlns:a16="http://schemas.microsoft.com/office/drawing/2014/main" id="{E2B414DC-1D05-4747-910B-B0129E06931A}"/>
              </a:ext>
            </a:extLst>
          </p:cNvPr>
          <p:cNvSpPr/>
          <p:nvPr/>
        </p:nvSpPr>
        <p:spPr bwMode="auto">
          <a:xfrm>
            <a:off x="6605248" y="3554906"/>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4" name="Rectangle 113">
            <a:extLst>
              <a:ext uri="{FF2B5EF4-FFF2-40B4-BE49-F238E27FC236}">
                <a16:creationId xmlns:a16="http://schemas.microsoft.com/office/drawing/2014/main" id="{1DAD126C-4E57-40C9-9072-1B0423301B3E}"/>
              </a:ext>
            </a:extLst>
          </p:cNvPr>
          <p:cNvSpPr/>
          <p:nvPr/>
        </p:nvSpPr>
        <p:spPr bwMode="auto">
          <a:xfrm>
            <a:off x="4261445" y="3990663"/>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5" name="Rectangle 114">
            <a:extLst>
              <a:ext uri="{FF2B5EF4-FFF2-40B4-BE49-F238E27FC236}">
                <a16:creationId xmlns:a16="http://schemas.microsoft.com/office/drawing/2014/main" id="{72D5EF54-8804-455D-8EFB-3F7D429190E9}"/>
              </a:ext>
            </a:extLst>
          </p:cNvPr>
          <p:cNvSpPr/>
          <p:nvPr/>
        </p:nvSpPr>
        <p:spPr bwMode="auto">
          <a:xfrm>
            <a:off x="4680712" y="3990663"/>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4" name="Rectangle 123">
            <a:extLst>
              <a:ext uri="{FF2B5EF4-FFF2-40B4-BE49-F238E27FC236}">
                <a16:creationId xmlns:a16="http://schemas.microsoft.com/office/drawing/2014/main" id="{EE10BE65-BF7F-45F2-8448-FFABB0D525B5}"/>
              </a:ext>
            </a:extLst>
          </p:cNvPr>
          <p:cNvSpPr/>
          <p:nvPr/>
        </p:nvSpPr>
        <p:spPr bwMode="auto">
          <a:xfrm>
            <a:off x="4263184" y="4428021"/>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5" name="Rectangle 124">
            <a:extLst>
              <a:ext uri="{FF2B5EF4-FFF2-40B4-BE49-F238E27FC236}">
                <a16:creationId xmlns:a16="http://schemas.microsoft.com/office/drawing/2014/main" id="{4C9BA979-CD75-4CBE-87A0-A3E5FC9512F3}"/>
              </a:ext>
            </a:extLst>
          </p:cNvPr>
          <p:cNvSpPr/>
          <p:nvPr/>
        </p:nvSpPr>
        <p:spPr bwMode="auto">
          <a:xfrm>
            <a:off x="4680712" y="4428021"/>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74C9F522-A420-45C7-A74C-0424D9C66C3D}"/>
              </a:ext>
            </a:extLst>
          </p:cNvPr>
          <p:cNvSpPr/>
          <p:nvPr/>
        </p:nvSpPr>
        <p:spPr bwMode="auto">
          <a:xfrm>
            <a:off x="4259966" y="4841898"/>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7" name="Rectangle 126">
            <a:extLst>
              <a:ext uri="{FF2B5EF4-FFF2-40B4-BE49-F238E27FC236}">
                <a16:creationId xmlns:a16="http://schemas.microsoft.com/office/drawing/2014/main" id="{B412C217-B6A6-481D-A189-F3C55E7F1043}"/>
              </a:ext>
            </a:extLst>
          </p:cNvPr>
          <p:cNvSpPr/>
          <p:nvPr/>
        </p:nvSpPr>
        <p:spPr bwMode="auto">
          <a:xfrm>
            <a:off x="6392956" y="3980957"/>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8" name="Rectangle 127">
            <a:extLst>
              <a:ext uri="{FF2B5EF4-FFF2-40B4-BE49-F238E27FC236}">
                <a16:creationId xmlns:a16="http://schemas.microsoft.com/office/drawing/2014/main" id="{95928B59-87DA-4D80-A4CB-D851FBE7B644}"/>
              </a:ext>
            </a:extLst>
          </p:cNvPr>
          <p:cNvSpPr/>
          <p:nvPr/>
        </p:nvSpPr>
        <p:spPr bwMode="auto">
          <a:xfrm>
            <a:off x="6812224" y="3980957"/>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AFF816ED-94A2-464A-B513-7F477E2EBB2B}"/>
              </a:ext>
            </a:extLst>
          </p:cNvPr>
          <p:cNvSpPr/>
          <p:nvPr/>
        </p:nvSpPr>
        <p:spPr bwMode="auto">
          <a:xfrm>
            <a:off x="6394695" y="4418314"/>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3" name="Rectangle 132">
            <a:extLst>
              <a:ext uri="{FF2B5EF4-FFF2-40B4-BE49-F238E27FC236}">
                <a16:creationId xmlns:a16="http://schemas.microsoft.com/office/drawing/2014/main" id="{7EE24F0E-6D1F-490F-8E96-865577B12857}"/>
              </a:ext>
            </a:extLst>
          </p:cNvPr>
          <p:cNvSpPr/>
          <p:nvPr/>
        </p:nvSpPr>
        <p:spPr bwMode="auto">
          <a:xfrm>
            <a:off x="6812224" y="4418314"/>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4" name="Rectangle 133">
            <a:extLst>
              <a:ext uri="{FF2B5EF4-FFF2-40B4-BE49-F238E27FC236}">
                <a16:creationId xmlns:a16="http://schemas.microsoft.com/office/drawing/2014/main" id="{09D79832-2845-45C9-808D-BF8DC0D58DA4}"/>
              </a:ext>
            </a:extLst>
          </p:cNvPr>
          <p:cNvSpPr/>
          <p:nvPr/>
        </p:nvSpPr>
        <p:spPr bwMode="auto">
          <a:xfrm>
            <a:off x="6810747" y="4832192"/>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nvGrpSpPr>
          <p:cNvPr id="135" name="Group 134">
            <a:extLst>
              <a:ext uri="{FF2B5EF4-FFF2-40B4-BE49-F238E27FC236}">
                <a16:creationId xmlns:a16="http://schemas.microsoft.com/office/drawing/2014/main" id="{EA6C6452-A7A0-403F-8E0C-174823569546}"/>
              </a:ext>
            </a:extLst>
          </p:cNvPr>
          <p:cNvGrpSpPr/>
          <p:nvPr/>
        </p:nvGrpSpPr>
        <p:grpSpPr>
          <a:xfrm>
            <a:off x="5293185" y="3557454"/>
            <a:ext cx="776591" cy="2038543"/>
            <a:chOff x="3891752" y="2616012"/>
            <a:chExt cx="571075" cy="1499065"/>
          </a:xfrm>
        </p:grpSpPr>
        <p:sp>
          <p:nvSpPr>
            <p:cNvPr id="136" name="Rectangle 135">
              <a:extLst>
                <a:ext uri="{FF2B5EF4-FFF2-40B4-BE49-F238E27FC236}">
                  <a16:creationId xmlns:a16="http://schemas.microsoft.com/office/drawing/2014/main" id="{8C8F583B-3E82-4847-B3DD-CACE0404D45B}"/>
                </a:ext>
              </a:extLst>
            </p:cNvPr>
            <p:cNvSpPr/>
            <p:nvPr/>
          </p:nvSpPr>
          <p:spPr bwMode="auto">
            <a:xfrm>
              <a:off x="4033379" y="261601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7" name="Rectangle 136">
              <a:extLst>
                <a:ext uri="{FF2B5EF4-FFF2-40B4-BE49-F238E27FC236}">
                  <a16:creationId xmlns:a16="http://schemas.microsoft.com/office/drawing/2014/main" id="{C5E09829-7FD2-4CD1-BD16-B1CE74AB35CF}"/>
                </a:ext>
              </a:extLst>
            </p:cNvPr>
            <p:cNvSpPr/>
            <p:nvPr/>
          </p:nvSpPr>
          <p:spPr bwMode="auto">
            <a:xfrm>
              <a:off x="3892840"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9" name="Rectangle 138">
              <a:extLst>
                <a:ext uri="{FF2B5EF4-FFF2-40B4-BE49-F238E27FC236}">
                  <a16:creationId xmlns:a16="http://schemas.microsoft.com/office/drawing/2014/main" id="{4162CE71-1F00-429F-97BC-D0F61358DCE6}"/>
                </a:ext>
              </a:extLst>
            </p:cNvPr>
            <p:cNvSpPr/>
            <p:nvPr/>
          </p:nvSpPr>
          <p:spPr bwMode="auto">
            <a:xfrm>
              <a:off x="4201152"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0" name="Rectangle 139">
              <a:extLst>
                <a:ext uri="{FF2B5EF4-FFF2-40B4-BE49-F238E27FC236}">
                  <a16:creationId xmlns:a16="http://schemas.microsoft.com/office/drawing/2014/main" id="{6B667D8A-7F90-4CB9-BD8C-382AE07C5488}"/>
                </a:ext>
              </a:extLst>
            </p:cNvPr>
            <p:cNvSpPr/>
            <p:nvPr/>
          </p:nvSpPr>
          <p:spPr bwMode="auto">
            <a:xfrm>
              <a:off x="3894118"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1" name="Rectangle 140">
              <a:extLst>
                <a:ext uri="{FF2B5EF4-FFF2-40B4-BE49-F238E27FC236}">
                  <a16:creationId xmlns:a16="http://schemas.microsoft.com/office/drawing/2014/main" id="{936D291A-3C5C-4BD5-8DEB-8E87587EE3F6}"/>
                </a:ext>
              </a:extLst>
            </p:cNvPr>
            <p:cNvSpPr/>
            <p:nvPr/>
          </p:nvSpPr>
          <p:spPr bwMode="auto">
            <a:xfrm>
              <a:off x="4201152"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2" name="Rectangle 141">
              <a:extLst>
                <a:ext uri="{FF2B5EF4-FFF2-40B4-BE49-F238E27FC236}">
                  <a16:creationId xmlns:a16="http://schemas.microsoft.com/office/drawing/2014/main" id="{C18B3545-C9A0-4B34-B7D6-5DCF1172273D}"/>
                </a:ext>
              </a:extLst>
            </p:cNvPr>
            <p:cNvSpPr/>
            <p:nvPr/>
          </p:nvSpPr>
          <p:spPr bwMode="auto">
            <a:xfrm>
              <a:off x="3891752"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5" name="Rectangle 144">
              <a:extLst>
                <a:ext uri="{FF2B5EF4-FFF2-40B4-BE49-F238E27FC236}">
                  <a16:creationId xmlns:a16="http://schemas.microsoft.com/office/drawing/2014/main" id="{33BEBA87-07A2-4FB9-BB30-09BAA478BABE}"/>
                </a:ext>
              </a:extLst>
            </p:cNvPr>
            <p:cNvSpPr/>
            <p:nvPr/>
          </p:nvSpPr>
          <p:spPr bwMode="auto">
            <a:xfrm>
              <a:off x="4200065"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6" name="Rectangle 145">
              <a:extLst>
                <a:ext uri="{FF2B5EF4-FFF2-40B4-BE49-F238E27FC236}">
                  <a16:creationId xmlns:a16="http://schemas.microsoft.com/office/drawing/2014/main" id="{AE53FCA7-A1E9-4FBA-9C77-A1D13FA9D158}"/>
                </a:ext>
              </a:extLst>
            </p:cNvPr>
            <p:cNvSpPr/>
            <p:nvPr/>
          </p:nvSpPr>
          <p:spPr bwMode="auto">
            <a:xfrm>
              <a:off x="4205792" y="385804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152" name="Rectangle 151">
            <a:extLst>
              <a:ext uri="{FF2B5EF4-FFF2-40B4-BE49-F238E27FC236}">
                <a16:creationId xmlns:a16="http://schemas.microsoft.com/office/drawing/2014/main" id="{B356237D-7FC3-4946-9835-566F60622333}"/>
              </a:ext>
            </a:extLst>
          </p:cNvPr>
          <p:cNvSpPr/>
          <p:nvPr/>
        </p:nvSpPr>
        <p:spPr bwMode="auto">
          <a:xfrm>
            <a:off x="5959665" y="3127255"/>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nvGrpSpPr>
          <p:cNvPr id="153" name="Group 152">
            <a:extLst>
              <a:ext uri="{FF2B5EF4-FFF2-40B4-BE49-F238E27FC236}">
                <a16:creationId xmlns:a16="http://schemas.microsoft.com/office/drawing/2014/main" id="{3B510C3F-702E-4A8D-A3E8-51B3D92B158B}"/>
              </a:ext>
            </a:extLst>
          </p:cNvPr>
          <p:cNvGrpSpPr/>
          <p:nvPr/>
        </p:nvGrpSpPr>
        <p:grpSpPr>
          <a:xfrm>
            <a:off x="7589774" y="3129773"/>
            <a:ext cx="1092442" cy="1650301"/>
            <a:chOff x="8080463" y="2940180"/>
            <a:chExt cx="1456796" cy="2200714"/>
          </a:xfrm>
          <a:solidFill>
            <a:schemeClr val="accent5"/>
          </a:solidFill>
        </p:grpSpPr>
        <p:grpSp>
          <p:nvGrpSpPr>
            <p:cNvPr id="154" name="Group 153">
              <a:extLst>
                <a:ext uri="{FF2B5EF4-FFF2-40B4-BE49-F238E27FC236}">
                  <a16:creationId xmlns:a16="http://schemas.microsoft.com/office/drawing/2014/main" id="{4C48403B-C016-40D5-A6B6-96D85B3D5780}"/>
                </a:ext>
              </a:extLst>
            </p:cNvPr>
            <p:cNvGrpSpPr/>
            <p:nvPr/>
          </p:nvGrpSpPr>
          <p:grpSpPr>
            <a:xfrm>
              <a:off x="8080463" y="3526803"/>
              <a:ext cx="1025217" cy="1614091"/>
              <a:chOff x="3511243" y="3547347"/>
              <a:chExt cx="1005206" cy="1582586"/>
            </a:xfrm>
            <a:grpFill/>
          </p:grpSpPr>
          <p:sp>
            <p:nvSpPr>
              <p:cNvPr id="156" name="Rectangle 155">
                <a:extLst>
                  <a:ext uri="{FF2B5EF4-FFF2-40B4-BE49-F238E27FC236}">
                    <a16:creationId xmlns:a16="http://schemas.microsoft.com/office/drawing/2014/main" id="{D15E7AB1-3E12-44FE-B307-3454CDA279B2}"/>
                  </a:ext>
                </a:extLst>
              </p:cNvPr>
              <p:cNvSpPr/>
              <p:nvPr/>
            </p:nvSpPr>
            <p:spPr bwMode="auto">
              <a:xfrm>
                <a:off x="3778295" y="354734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3" name="Rectangle 162">
                <a:extLst>
                  <a:ext uri="{FF2B5EF4-FFF2-40B4-BE49-F238E27FC236}">
                    <a16:creationId xmlns:a16="http://schemas.microsoft.com/office/drawing/2014/main" id="{68D17276-12B9-49F5-A668-E9DB58260852}"/>
                  </a:ext>
                </a:extLst>
              </p:cNvPr>
              <p:cNvSpPr/>
              <p:nvPr/>
            </p:nvSpPr>
            <p:spPr bwMode="auto">
              <a:xfrm>
                <a:off x="3511243" y="4101075"/>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4" name="Rectangle 163">
                <a:extLst>
                  <a:ext uri="{FF2B5EF4-FFF2-40B4-BE49-F238E27FC236}">
                    <a16:creationId xmlns:a16="http://schemas.microsoft.com/office/drawing/2014/main" id="{DFFDB2A5-E511-460A-849D-52D208B1FC1F}"/>
                  </a:ext>
                </a:extLst>
              </p:cNvPr>
              <p:cNvSpPr/>
              <p:nvPr/>
            </p:nvSpPr>
            <p:spPr bwMode="auto">
              <a:xfrm>
                <a:off x="4059433" y="4101075"/>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5" name="Rectangle 164">
                <a:extLst>
                  <a:ext uri="{FF2B5EF4-FFF2-40B4-BE49-F238E27FC236}">
                    <a16:creationId xmlns:a16="http://schemas.microsoft.com/office/drawing/2014/main" id="{A5CDC937-EEDF-4F0D-8134-F8562EAFF426}"/>
                  </a:ext>
                </a:extLst>
              </p:cNvPr>
              <p:cNvSpPr/>
              <p:nvPr/>
            </p:nvSpPr>
            <p:spPr bwMode="auto">
              <a:xfrm>
                <a:off x="3513516" y="467291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6" name="Rectangle 165">
                <a:extLst>
                  <a:ext uri="{FF2B5EF4-FFF2-40B4-BE49-F238E27FC236}">
                    <a16:creationId xmlns:a16="http://schemas.microsoft.com/office/drawing/2014/main" id="{3DC08F58-CA37-451B-9AD4-004579126ADF}"/>
                  </a:ext>
                </a:extLst>
              </p:cNvPr>
              <p:cNvSpPr/>
              <p:nvPr/>
            </p:nvSpPr>
            <p:spPr bwMode="auto">
              <a:xfrm>
                <a:off x="4059433" y="467291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grpSp>
        <p:sp>
          <p:nvSpPr>
            <p:cNvPr id="155" name="Rectangle 154">
              <a:extLst>
                <a:ext uri="{FF2B5EF4-FFF2-40B4-BE49-F238E27FC236}">
                  <a16:creationId xmlns:a16="http://schemas.microsoft.com/office/drawing/2014/main" id="{B78F9423-A056-47DD-A304-2EEFCE3AAB77}"/>
                </a:ext>
              </a:extLst>
            </p:cNvPr>
            <p:cNvSpPr/>
            <p:nvPr/>
          </p:nvSpPr>
          <p:spPr bwMode="auto">
            <a:xfrm>
              <a:off x="9071145" y="2940180"/>
              <a:ext cx="466114" cy="46611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grpSp>
      <p:sp>
        <p:nvSpPr>
          <p:cNvPr id="167" name="Rectangle 166">
            <a:extLst>
              <a:ext uri="{FF2B5EF4-FFF2-40B4-BE49-F238E27FC236}">
                <a16:creationId xmlns:a16="http://schemas.microsoft.com/office/drawing/2014/main" id="{AFFE93E9-ECC0-44FB-BA38-363819133E57}"/>
              </a:ext>
            </a:extLst>
          </p:cNvPr>
          <p:cNvSpPr/>
          <p:nvPr/>
        </p:nvSpPr>
        <p:spPr bwMode="auto">
          <a:xfrm>
            <a:off x="8009045" y="4840657"/>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9" name="Arc 168">
            <a:extLst>
              <a:ext uri="{FF2B5EF4-FFF2-40B4-BE49-F238E27FC236}">
                <a16:creationId xmlns:a16="http://schemas.microsoft.com/office/drawing/2014/main" id="{D53AFF6E-B4BE-4A75-B0A0-400CEF38F8F7}"/>
              </a:ext>
            </a:extLst>
          </p:cNvPr>
          <p:cNvSpPr/>
          <p:nvPr/>
        </p:nvSpPr>
        <p:spPr>
          <a:xfrm rot="15319308" flipH="1" flipV="1">
            <a:off x="8281797" y="1177352"/>
            <a:ext cx="1762000" cy="1794126"/>
          </a:xfrm>
          <a:prstGeom prst="arc">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black"/>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A21B9A5B-7519-4B1C-9310-80F3E885DF5B}"/>
              </a:ext>
            </a:extLst>
          </p:cNvPr>
          <p:cNvSpPr/>
          <p:nvPr/>
        </p:nvSpPr>
        <p:spPr bwMode="auto">
          <a:xfrm>
            <a:off x="456306" y="1082232"/>
            <a:ext cx="5011645" cy="400970"/>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500" rIns="0" bIns="84500" numCol="1" rtlCol="0" anchor="ctr" anchorCtr="0" compatLnSpc="1">
            <a:prstTxWarp prst="textNoShape">
              <a:avLst/>
            </a:prstTxWarp>
          </a:bodyPr>
          <a:lstStyle/>
          <a:p>
            <a:pPr marL="0" marR="0" lvl="0" indent="0" algn="l" defTabSz="1689589" rtl="0" eaLnBrk="1" fontAlgn="base" latinLnBrk="0" hangingPunct="1">
              <a:lnSpc>
                <a:spcPct val="100000"/>
              </a:lnSpc>
              <a:spcBef>
                <a:spcPct val="0"/>
              </a:spcBef>
              <a:spcAft>
                <a:spcPct val="0"/>
              </a:spcAft>
              <a:buClrTx/>
              <a:buSzTx/>
              <a:buFontTx/>
              <a:buNone/>
              <a:tabLst/>
              <a:defRPr/>
            </a:pPr>
            <a:r>
              <a:rPr kumimoji="0" lang="en-US" sz="2176" b="1" i="0" u="sng" strike="noStrike" kern="1200" cap="none" spc="0" normalizeH="0" baseline="0" noProof="0">
                <a:ln>
                  <a:noFill/>
                </a:ln>
                <a:solidFill>
                  <a:prstClr val="black">
                    <a:lumMod val="75000"/>
                    <a:lumOff val="25000"/>
                  </a:prstClr>
                </a:solidFill>
                <a:effectLst/>
                <a:uLnTx/>
                <a:uFillTx/>
                <a:latin typeface="Segoe UI Light"/>
                <a:ea typeface="+mn-ea"/>
                <a:cs typeface="+mn-cs"/>
              </a:rPr>
              <a:t>WHAT</a:t>
            </a:r>
            <a:r>
              <a:rPr kumimoji="0" lang="en-US" sz="2176" b="1" i="0" u="none" strike="noStrike" kern="1200" cap="none" spc="0" normalizeH="0" baseline="0" noProof="0">
                <a:ln>
                  <a:noFill/>
                </a:ln>
                <a:solidFill>
                  <a:prstClr val="black">
                    <a:lumMod val="75000"/>
                    <a:lumOff val="25000"/>
                  </a:prstClr>
                </a:solidFill>
                <a:effectLst/>
                <a:uLnTx/>
                <a:uFillTx/>
                <a:latin typeface="Segoe UI Light"/>
                <a:ea typeface="+mn-ea"/>
                <a:cs typeface="+mn-cs"/>
              </a:rPr>
              <a:t> we’re building</a:t>
            </a:r>
          </a:p>
          <a:p>
            <a:pPr marL="0" marR="0" lvl="0" indent="0" algn="l" defTabSz="1689589" rtl="0" eaLnBrk="1" fontAlgn="base" latinLnBrk="0" hangingPunct="1">
              <a:lnSpc>
                <a:spcPct val="100000"/>
              </a:lnSpc>
              <a:spcBef>
                <a:spcPct val="0"/>
              </a:spcBef>
              <a:spcAft>
                <a:spcPct val="0"/>
              </a:spcAft>
              <a:buClrTx/>
              <a:buSzTx/>
              <a:buFontTx/>
              <a:buNone/>
              <a:tabLst/>
              <a:defRPr/>
            </a:pPr>
            <a:r>
              <a:rPr kumimoji="0" lang="en-US" sz="2176" b="1" i="0" u="sng" strike="noStrike" kern="1200" cap="none" spc="0" normalizeH="0" baseline="0" noProof="0">
                <a:ln>
                  <a:noFill/>
                </a:ln>
                <a:solidFill>
                  <a:prstClr val="black">
                    <a:lumMod val="75000"/>
                    <a:lumOff val="25000"/>
                  </a:prstClr>
                </a:solidFill>
                <a:effectLst/>
                <a:uLnTx/>
                <a:uFillTx/>
                <a:latin typeface="Segoe UI Light"/>
                <a:ea typeface="+mn-ea"/>
                <a:cs typeface="+mn-cs"/>
              </a:rPr>
              <a:t>WHY</a:t>
            </a:r>
            <a:r>
              <a:rPr kumimoji="0" lang="en-US" sz="2176" b="1" i="0" u="none" strike="noStrike" kern="1200" cap="none" spc="0" normalizeH="0" baseline="0" noProof="0">
                <a:ln>
                  <a:noFill/>
                </a:ln>
                <a:solidFill>
                  <a:prstClr val="black">
                    <a:lumMod val="75000"/>
                    <a:lumOff val="25000"/>
                  </a:prstClr>
                </a:solidFill>
                <a:effectLst/>
                <a:uLnTx/>
                <a:uFillTx/>
                <a:latin typeface="Segoe UI Light"/>
                <a:ea typeface="+mn-ea"/>
                <a:cs typeface="+mn-cs"/>
              </a:rPr>
              <a:t> we’re building it</a:t>
            </a:r>
          </a:p>
        </p:txBody>
      </p:sp>
      <p:sp>
        <p:nvSpPr>
          <p:cNvPr id="89" name="Rectangle 88">
            <a:extLst>
              <a:ext uri="{FF2B5EF4-FFF2-40B4-BE49-F238E27FC236}">
                <a16:creationId xmlns:a16="http://schemas.microsoft.com/office/drawing/2014/main" id="{2B1C4BC9-3A0E-4246-B513-59001E1F6B21}"/>
              </a:ext>
            </a:extLst>
          </p:cNvPr>
          <p:cNvSpPr/>
          <p:nvPr/>
        </p:nvSpPr>
        <p:spPr bwMode="auto">
          <a:xfrm>
            <a:off x="8143556" y="1082232"/>
            <a:ext cx="4102353" cy="400970"/>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500" rIns="0" bIns="84500" numCol="1" rtlCol="0" anchor="ctr" anchorCtr="0" compatLnSpc="1">
            <a:prstTxWarp prst="textNoShape">
              <a:avLst/>
            </a:prstTxWarp>
          </a:bodyPr>
          <a:lstStyle/>
          <a:p>
            <a:pPr marL="0" marR="0" lvl="0" indent="0" algn="l" defTabSz="1689589" rtl="0" eaLnBrk="1" fontAlgn="base" latinLnBrk="0" hangingPunct="1">
              <a:lnSpc>
                <a:spcPct val="100000"/>
              </a:lnSpc>
              <a:spcBef>
                <a:spcPct val="0"/>
              </a:spcBef>
              <a:spcAft>
                <a:spcPct val="0"/>
              </a:spcAft>
              <a:buClrTx/>
              <a:buSzTx/>
              <a:buFontTx/>
              <a:buNone/>
              <a:tabLst/>
              <a:defRPr/>
            </a:pPr>
            <a:r>
              <a:rPr kumimoji="0" lang="en-US" sz="2176" b="1" i="0" u="sng" strike="noStrike" kern="1200" cap="none" spc="0" normalizeH="0" baseline="0" noProof="0">
                <a:ln>
                  <a:noFill/>
                </a:ln>
                <a:solidFill>
                  <a:prstClr val="black">
                    <a:lumMod val="75000"/>
                    <a:lumOff val="25000"/>
                  </a:prstClr>
                </a:solidFill>
                <a:effectLst/>
                <a:uLnTx/>
                <a:uFillTx/>
                <a:latin typeface="Segoe UI Light"/>
                <a:ea typeface="+mn-ea"/>
                <a:cs typeface="+mn-cs"/>
              </a:rPr>
              <a:t>HOW</a:t>
            </a:r>
            <a:r>
              <a:rPr kumimoji="0" lang="en-US" sz="2176" b="1" i="0" u="none" strike="noStrike" kern="1200" cap="none" spc="0" normalizeH="0" baseline="0" noProof="0">
                <a:ln>
                  <a:noFill/>
                </a:ln>
                <a:solidFill>
                  <a:prstClr val="black">
                    <a:lumMod val="75000"/>
                    <a:lumOff val="25000"/>
                  </a:prstClr>
                </a:solidFill>
                <a:effectLst/>
                <a:uLnTx/>
                <a:uFillTx/>
                <a:latin typeface="Segoe UI Light"/>
                <a:ea typeface="+mn-ea"/>
                <a:cs typeface="+mn-cs"/>
              </a:rPr>
              <a:t> we’re building it</a:t>
            </a:r>
          </a:p>
          <a:p>
            <a:pPr marL="0" marR="0" lvl="0" indent="0" algn="l" defTabSz="1689589" rtl="0" eaLnBrk="1" fontAlgn="base" latinLnBrk="0" hangingPunct="1">
              <a:lnSpc>
                <a:spcPct val="100000"/>
              </a:lnSpc>
              <a:spcBef>
                <a:spcPct val="0"/>
              </a:spcBef>
              <a:spcAft>
                <a:spcPct val="0"/>
              </a:spcAft>
              <a:buClrTx/>
              <a:buSzTx/>
              <a:buFontTx/>
              <a:buNone/>
              <a:tabLst/>
              <a:defRPr/>
            </a:pPr>
            <a:r>
              <a:rPr kumimoji="0" lang="en-US" sz="2176" b="1" i="0" u="none" strike="noStrike" kern="1200" cap="none" spc="0" normalizeH="0" baseline="0" noProof="0">
                <a:ln>
                  <a:noFill/>
                </a:ln>
                <a:solidFill>
                  <a:prstClr val="black">
                    <a:lumMod val="75000"/>
                    <a:lumOff val="25000"/>
                  </a:prstClr>
                </a:solidFill>
                <a:effectLst/>
                <a:uLnTx/>
                <a:uFillTx/>
                <a:latin typeface="Segoe UI Light"/>
                <a:ea typeface="+mn-ea"/>
                <a:cs typeface="+mn-cs"/>
              </a:rPr>
              <a:t>Ensure we’re building </a:t>
            </a:r>
            <a:r>
              <a:rPr kumimoji="0" lang="en-US" sz="2176" b="1" i="0" u="sng" strike="noStrike" kern="1200" cap="none" spc="0" normalizeH="0" baseline="0" noProof="0">
                <a:ln>
                  <a:noFill/>
                </a:ln>
                <a:solidFill>
                  <a:prstClr val="black">
                    <a:lumMod val="75000"/>
                    <a:lumOff val="25000"/>
                  </a:prstClr>
                </a:solidFill>
                <a:effectLst/>
                <a:uLnTx/>
                <a:uFillTx/>
                <a:latin typeface="Segoe UI Light"/>
                <a:ea typeface="+mn-ea"/>
                <a:cs typeface="+mn-cs"/>
              </a:rPr>
              <a:t>QUALITY</a:t>
            </a:r>
          </a:p>
        </p:txBody>
      </p:sp>
    </p:spTree>
    <p:extLst>
      <p:ext uri="{BB962C8B-B14F-4D97-AF65-F5344CB8AC3E}">
        <p14:creationId xmlns:p14="http://schemas.microsoft.com/office/powerpoint/2010/main" val="1536638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8" y="373474"/>
            <a:ext cx="10724938" cy="1351411"/>
          </a:xfrm>
        </p:spPr>
        <p:txBody>
          <a:bodyPr/>
          <a:lstStyle/>
          <a:p>
            <a:r>
              <a:rPr lang="en-US"/>
              <a:t>TEAMS</a:t>
            </a:r>
          </a:p>
        </p:txBody>
      </p:sp>
      <p:sp>
        <p:nvSpPr>
          <p:cNvPr id="110" name="Rectangle 109"/>
          <p:cNvSpPr/>
          <p:nvPr/>
        </p:nvSpPr>
        <p:spPr bwMode="auto">
          <a:xfrm>
            <a:off x="456306" y="1082232"/>
            <a:ext cx="5011645" cy="400970"/>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500" rIns="0" bIns="84500" numCol="1" rtlCol="0" anchor="ctr" anchorCtr="0" compatLnSpc="1">
            <a:prstTxWarp prst="textNoShape">
              <a:avLst/>
            </a:prstTxWarp>
          </a:bodyPr>
          <a:lstStyle/>
          <a:p>
            <a:pPr marL="0" marR="0" lvl="0" indent="0" algn="l" defTabSz="1689589" rtl="0" eaLnBrk="1" fontAlgn="base" latinLnBrk="0" hangingPunct="1">
              <a:lnSpc>
                <a:spcPct val="100000"/>
              </a:lnSpc>
              <a:spcBef>
                <a:spcPct val="0"/>
              </a:spcBef>
              <a:spcAft>
                <a:spcPct val="0"/>
              </a:spcAft>
              <a:buClrTx/>
              <a:buSzTx/>
              <a:buFontTx/>
              <a:buNone/>
              <a:tabLst/>
              <a:defRPr/>
            </a:pPr>
            <a:r>
              <a:rPr kumimoji="0" lang="en-US" sz="2176" b="1" i="0" u="sng" strike="noStrike" kern="1200" cap="none" spc="0" normalizeH="0" baseline="0" noProof="0">
                <a:ln>
                  <a:noFill/>
                </a:ln>
                <a:solidFill>
                  <a:prstClr val="black">
                    <a:lumMod val="75000"/>
                    <a:lumOff val="25000"/>
                  </a:prstClr>
                </a:solidFill>
                <a:effectLst/>
                <a:uLnTx/>
                <a:uFillTx/>
                <a:latin typeface="Segoe UI Light"/>
                <a:ea typeface="+mn-ea"/>
                <a:cs typeface="+mn-cs"/>
              </a:rPr>
              <a:t>WHAT</a:t>
            </a:r>
            <a:r>
              <a:rPr kumimoji="0" lang="en-US" sz="2176" b="1" i="0" u="none" strike="noStrike" kern="1200" cap="none" spc="0" normalizeH="0" baseline="0" noProof="0">
                <a:ln>
                  <a:noFill/>
                </a:ln>
                <a:solidFill>
                  <a:prstClr val="black">
                    <a:lumMod val="75000"/>
                    <a:lumOff val="25000"/>
                  </a:prstClr>
                </a:solidFill>
                <a:effectLst/>
                <a:uLnTx/>
                <a:uFillTx/>
                <a:latin typeface="Segoe UI Light"/>
                <a:ea typeface="+mn-ea"/>
                <a:cs typeface="+mn-cs"/>
              </a:rPr>
              <a:t> we’re building</a:t>
            </a:r>
          </a:p>
          <a:p>
            <a:pPr marL="0" marR="0" lvl="0" indent="0" algn="l" defTabSz="1689589" rtl="0" eaLnBrk="1" fontAlgn="base" latinLnBrk="0" hangingPunct="1">
              <a:lnSpc>
                <a:spcPct val="100000"/>
              </a:lnSpc>
              <a:spcBef>
                <a:spcPct val="0"/>
              </a:spcBef>
              <a:spcAft>
                <a:spcPct val="0"/>
              </a:spcAft>
              <a:buClrTx/>
              <a:buSzTx/>
              <a:buFontTx/>
              <a:buNone/>
              <a:tabLst/>
              <a:defRPr/>
            </a:pPr>
            <a:r>
              <a:rPr kumimoji="0" lang="en-US" sz="2176" b="1" i="0" u="sng" strike="noStrike" kern="1200" cap="none" spc="0" normalizeH="0" baseline="0" noProof="0">
                <a:ln>
                  <a:noFill/>
                </a:ln>
                <a:solidFill>
                  <a:prstClr val="black">
                    <a:lumMod val="75000"/>
                    <a:lumOff val="25000"/>
                  </a:prstClr>
                </a:solidFill>
                <a:effectLst/>
                <a:uLnTx/>
                <a:uFillTx/>
                <a:latin typeface="Segoe UI Light"/>
                <a:ea typeface="+mn-ea"/>
                <a:cs typeface="+mn-cs"/>
              </a:rPr>
              <a:t>WHY</a:t>
            </a:r>
            <a:r>
              <a:rPr kumimoji="0" lang="en-US" sz="2176" b="1" i="0" u="none" strike="noStrike" kern="1200" cap="none" spc="0" normalizeH="0" baseline="0" noProof="0">
                <a:ln>
                  <a:noFill/>
                </a:ln>
                <a:solidFill>
                  <a:prstClr val="black">
                    <a:lumMod val="75000"/>
                    <a:lumOff val="25000"/>
                  </a:prstClr>
                </a:solidFill>
                <a:effectLst/>
                <a:uLnTx/>
                <a:uFillTx/>
                <a:latin typeface="Segoe UI Light"/>
                <a:ea typeface="+mn-ea"/>
                <a:cs typeface="+mn-cs"/>
              </a:rPr>
              <a:t> we’re building it</a:t>
            </a:r>
          </a:p>
        </p:txBody>
      </p:sp>
      <p:sp>
        <p:nvSpPr>
          <p:cNvPr id="116" name="Rectangle 115"/>
          <p:cNvSpPr/>
          <p:nvPr/>
        </p:nvSpPr>
        <p:spPr bwMode="auto">
          <a:xfrm>
            <a:off x="8143556" y="1082232"/>
            <a:ext cx="4102353" cy="400970"/>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500" rIns="0" bIns="84500" numCol="1" rtlCol="0" anchor="ctr" anchorCtr="0" compatLnSpc="1">
            <a:prstTxWarp prst="textNoShape">
              <a:avLst/>
            </a:prstTxWarp>
          </a:bodyPr>
          <a:lstStyle/>
          <a:p>
            <a:pPr marL="0" marR="0" lvl="0" indent="0" algn="l" defTabSz="1689589" rtl="0" eaLnBrk="1" fontAlgn="base" latinLnBrk="0" hangingPunct="1">
              <a:lnSpc>
                <a:spcPct val="100000"/>
              </a:lnSpc>
              <a:spcBef>
                <a:spcPct val="0"/>
              </a:spcBef>
              <a:spcAft>
                <a:spcPct val="0"/>
              </a:spcAft>
              <a:buClrTx/>
              <a:buSzTx/>
              <a:buFontTx/>
              <a:buNone/>
              <a:tabLst/>
              <a:defRPr/>
            </a:pPr>
            <a:r>
              <a:rPr kumimoji="0" lang="en-US" sz="2176" b="1" i="0" u="sng" strike="noStrike" kern="1200" cap="none" spc="0" normalizeH="0" baseline="0" noProof="0">
                <a:ln>
                  <a:noFill/>
                </a:ln>
                <a:solidFill>
                  <a:prstClr val="black">
                    <a:lumMod val="75000"/>
                    <a:lumOff val="25000"/>
                  </a:prstClr>
                </a:solidFill>
                <a:effectLst/>
                <a:uLnTx/>
                <a:uFillTx/>
                <a:latin typeface="Segoe UI Light"/>
                <a:ea typeface="+mn-ea"/>
                <a:cs typeface="+mn-cs"/>
              </a:rPr>
              <a:t>HOW</a:t>
            </a:r>
            <a:r>
              <a:rPr kumimoji="0" lang="en-US" sz="2176" b="1" i="0" u="none" strike="noStrike" kern="1200" cap="none" spc="0" normalizeH="0" baseline="0" noProof="0">
                <a:ln>
                  <a:noFill/>
                </a:ln>
                <a:solidFill>
                  <a:prstClr val="black">
                    <a:lumMod val="75000"/>
                    <a:lumOff val="25000"/>
                  </a:prstClr>
                </a:solidFill>
                <a:effectLst/>
                <a:uLnTx/>
                <a:uFillTx/>
                <a:latin typeface="Segoe UI Light"/>
                <a:ea typeface="+mn-ea"/>
                <a:cs typeface="+mn-cs"/>
              </a:rPr>
              <a:t> we’re building it</a:t>
            </a:r>
          </a:p>
          <a:p>
            <a:pPr marL="0" marR="0" lvl="0" indent="0" algn="l" defTabSz="1689589" rtl="0" eaLnBrk="1" fontAlgn="base" latinLnBrk="0" hangingPunct="1">
              <a:lnSpc>
                <a:spcPct val="100000"/>
              </a:lnSpc>
              <a:spcBef>
                <a:spcPct val="0"/>
              </a:spcBef>
              <a:spcAft>
                <a:spcPct val="0"/>
              </a:spcAft>
              <a:buClrTx/>
              <a:buSzTx/>
              <a:buFontTx/>
              <a:buNone/>
              <a:tabLst/>
              <a:defRPr/>
            </a:pPr>
            <a:r>
              <a:rPr kumimoji="0" lang="en-US" sz="2176" b="1" i="0" u="none" strike="noStrike" kern="1200" cap="none" spc="0" normalizeH="0" baseline="0" noProof="0">
                <a:ln>
                  <a:noFill/>
                </a:ln>
                <a:solidFill>
                  <a:prstClr val="black">
                    <a:lumMod val="75000"/>
                    <a:lumOff val="25000"/>
                  </a:prstClr>
                </a:solidFill>
                <a:effectLst/>
                <a:uLnTx/>
                <a:uFillTx/>
                <a:latin typeface="Segoe UI Light"/>
                <a:ea typeface="+mn-ea"/>
                <a:cs typeface="+mn-cs"/>
              </a:rPr>
              <a:t>Ensure we’re building </a:t>
            </a:r>
            <a:r>
              <a:rPr kumimoji="0" lang="en-US" sz="2176" b="1" i="0" u="sng" strike="noStrike" kern="1200" cap="none" spc="0" normalizeH="0" baseline="0" noProof="0">
                <a:ln>
                  <a:noFill/>
                </a:ln>
                <a:solidFill>
                  <a:prstClr val="black">
                    <a:lumMod val="75000"/>
                    <a:lumOff val="25000"/>
                  </a:prstClr>
                </a:solidFill>
                <a:effectLst/>
                <a:uLnTx/>
                <a:uFillTx/>
                <a:latin typeface="Segoe UI Light"/>
                <a:ea typeface="+mn-ea"/>
                <a:cs typeface="+mn-cs"/>
              </a:rPr>
              <a:t>QUALITY</a:t>
            </a:r>
          </a:p>
        </p:txBody>
      </p:sp>
      <p:sp>
        <p:nvSpPr>
          <p:cNvPr id="117" name="Arc 116"/>
          <p:cNvSpPr/>
          <p:nvPr/>
        </p:nvSpPr>
        <p:spPr>
          <a:xfrm rot="6280692" flipV="1">
            <a:off x="974847" y="1213907"/>
            <a:ext cx="1762000" cy="1794126"/>
          </a:xfrm>
          <a:prstGeom prst="arc">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black"/>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7BAF28F9-4606-43FE-93B1-4AFCB2743AB7}"/>
              </a:ext>
            </a:extLst>
          </p:cNvPr>
          <p:cNvGrpSpPr/>
          <p:nvPr/>
        </p:nvGrpSpPr>
        <p:grpSpPr>
          <a:xfrm>
            <a:off x="8620668" y="3559232"/>
            <a:ext cx="776591" cy="2038543"/>
            <a:chOff x="3891752" y="2616012"/>
            <a:chExt cx="571075" cy="1499065"/>
          </a:xfrm>
        </p:grpSpPr>
        <p:sp>
          <p:nvSpPr>
            <p:cNvPr id="74" name="Rectangle 73">
              <a:extLst>
                <a:ext uri="{FF2B5EF4-FFF2-40B4-BE49-F238E27FC236}">
                  <a16:creationId xmlns:a16="http://schemas.microsoft.com/office/drawing/2014/main" id="{C5ECBFBC-A2C4-4FBB-87F0-7AD6D31C53ED}"/>
                </a:ext>
              </a:extLst>
            </p:cNvPr>
            <p:cNvSpPr/>
            <p:nvPr/>
          </p:nvSpPr>
          <p:spPr bwMode="auto">
            <a:xfrm>
              <a:off x="4033379" y="261601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5" name="Rectangle 74">
              <a:extLst>
                <a:ext uri="{FF2B5EF4-FFF2-40B4-BE49-F238E27FC236}">
                  <a16:creationId xmlns:a16="http://schemas.microsoft.com/office/drawing/2014/main" id="{8A0A366F-24D0-4556-A493-5D5DEAA6DE2A}"/>
                </a:ext>
              </a:extLst>
            </p:cNvPr>
            <p:cNvSpPr/>
            <p:nvPr/>
          </p:nvSpPr>
          <p:spPr bwMode="auto">
            <a:xfrm>
              <a:off x="3892840"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6" name="Rectangle 75">
              <a:extLst>
                <a:ext uri="{FF2B5EF4-FFF2-40B4-BE49-F238E27FC236}">
                  <a16:creationId xmlns:a16="http://schemas.microsoft.com/office/drawing/2014/main" id="{0B8C7787-1897-4C53-B406-5E6121672A5B}"/>
                </a:ext>
              </a:extLst>
            </p:cNvPr>
            <p:cNvSpPr/>
            <p:nvPr/>
          </p:nvSpPr>
          <p:spPr bwMode="auto">
            <a:xfrm>
              <a:off x="4201152"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7" name="Rectangle 76">
              <a:extLst>
                <a:ext uri="{FF2B5EF4-FFF2-40B4-BE49-F238E27FC236}">
                  <a16:creationId xmlns:a16="http://schemas.microsoft.com/office/drawing/2014/main" id="{A8DD9F46-A315-421C-B103-D454AB862AE4}"/>
                </a:ext>
              </a:extLst>
            </p:cNvPr>
            <p:cNvSpPr/>
            <p:nvPr/>
          </p:nvSpPr>
          <p:spPr bwMode="auto">
            <a:xfrm>
              <a:off x="3894118"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8" name="Rectangle 77">
              <a:extLst>
                <a:ext uri="{FF2B5EF4-FFF2-40B4-BE49-F238E27FC236}">
                  <a16:creationId xmlns:a16="http://schemas.microsoft.com/office/drawing/2014/main" id="{8EA99114-9C86-4AE7-BE81-81F57C6E268F}"/>
                </a:ext>
              </a:extLst>
            </p:cNvPr>
            <p:cNvSpPr/>
            <p:nvPr/>
          </p:nvSpPr>
          <p:spPr bwMode="auto">
            <a:xfrm>
              <a:off x="4201152"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79" name="Rectangle 78">
              <a:extLst>
                <a:ext uri="{FF2B5EF4-FFF2-40B4-BE49-F238E27FC236}">
                  <a16:creationId xmlns:a16="http://schemas.microsoft.com/office/drawing/2014/main" id="{FB1B717F-A439-461E-8D50-FBABE60C91EE}"/>
                </a:ext>
              </a:extLst>
            </p:cNvPr>
            <p:cNvSpPr/>
            <p:nvPr/>
          </p:nvSpPr>
          <p:spPr bwMode="auto">
            <a:xfrm>
              <a:off x="3891752"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0" name="Rectangle 79">
              <a:extLst>
                <a:ext uri="{FF2B5EF4-FFF2-40B4-BE49-F238E27FC236}">
                  <a16:creationId xmlns:a16="http://schemas.microsoft.com/office/drawing/2014/main" id="{CDA2DB6A-7D0E-468E-80C7-CE785CC77F71}"/>
                </a:ext>
              </a:extLst>
            </p:cNvPr>
            <p:cNvSpPr/>
            <p:nvPr/>
          </p:nvSpPr>
          <p:spPr bwMode="auto">
            <a:xfrm>
              <a:off x="4200065"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1" name="Rectangle 80">
              <a:extLst>
                <a:ext uri="{FF2B5EF4-FFF2-40B4-BE49-F238E27FC236}">
                  <a16:creationId xmlns:a16="http://schemas.microsoft.com/office/drawing/2014/main" id="{79343A19-6F4C-42E6-B9B8-6460069A40DD}"/>
                </a:ext>
              </a:extLst>
            </p:cNvPr>
            <p:cNvSpPr/>
            <p:nvPr/>
          </p:nvSpPr>
          <p:spPr bwMode="auto">
            <a:xfrm>
              <a:off x="4205792" y="385804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2853A254-C0EE-424F-B1E6-265055F2F8ED}"/>
              </a:ext>
            </a:extLst>
          </p:cNvPr>
          <p:cNvGrpSpPr/>
          <p:nvPr/>
        </p:nvGrpSpPr>
        <p:grpSpPr>
          <a:xfrm>
            <a:off x="9721645" y="3556720"/>
            <a:ext cx="768803" cy="1626822"/>
            <a:chOff x="7765147" y="2606439"/>
            <a:chExt cx="565348" cy="1196301"/>
          </a:xfrm>
        </p:grpSpPr>
        <p:sp>
          <p:nvSpPr>
            <p:cNvPr id="83" name="Rectangle 82">
              <a:extLst>
                <a:ext uri="{FF2B5EF4-FFF2-40B4-BE49-F238E27FC236}">
                  <a16:creationId xmlns:a16="http://schemas.microsoft.com/office/drawing/2014/main" id="{6CF2F948-5736-43EF-A3EF-76D3BA8D4443}"/>
                </a:ext>
              </a:extLst>
            </p:cNvPr>
            <p:cNvSpPr/>
            <p:nvPr/>
          </p:nvSpPr>
          <p:spPr bwMode="auto">
            <a:xfrm>
              <a:off x="7921258" y="2606439"/>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4" name="Rectangle 83">
              <a:extLst>
                <a:ext uri="{FF2B5EF4-FFF2-40B4-BE49-F238E27FC236}">
                  <a16:creationId xmlns:a16="http://schemas.microsoft.com/office/drawing/2014/main" id="{68627DC4-EA89-498B-8572-4D70FD25A080}"/>
                </a:ext>
              </a:extLst>
            </p:cNvPr>
            <p:cNvSpPr/>
            <p:nvPr/>
          </p:nvSpPr>
          <p:spPr bwMode="auto">
            <a:xfrm>
              <a:off x="7765147" y="29197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6" name="Rectangle 85">
              <a:extLst>
                <a:ext uri="{FF2B5EF4-FFF2-40B4-BE49-F238E27FC236}">
                  <a16:creationId xmlns:a16="http://schemas.microsoft.com/office/drawing/2014/main" id="{AB4A131F-866B-471B-A1F1-F5919EFA9BA7}"/>
                </a:ext>
              </a:extLst>
            </p:cNvPr>
            <p:cNvSpPr/>
            <p:nvPr/>
          </p:nvSpPr>
          <p:spPr bwMode="auto">
            <a:xfrm>
              <a:off x="8073460" y="29197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7" name="Rectangle 86">
              <a:extLst>
                <a:ext uri="{FF2B5EF4-FFF2-40B4-BE49-F238E27FC236}">
                  <a16:creationId xmlns:a16="http://schemas.microsoft.com/office/drawing/2014/main" id="{92E09146-4F39-4058-ADF0-71A646AA26CD}"/>
                </a:ext>
              </a:extLst>
            </p:cNvPr>
            <p:cNvSpPr/>
            <p:nvPr/>
          </p:nvSpPr>
          <p:spPr bwMode="auto">
            <a:xfrm>
              <a:off x="7766426" y="32413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88" name="Rectangle 87">
              <a:extLst>
                <a:ext uri="{FF2B5EF4-FFF2-40B4-BE49-F238E27FC236}">
                  <a16:creationId xmlns:a16="http://schemas.microsoft.com/office/drawing/2014/main" id="{2E23D8B6-096A-47A2-BA58-7A516FB3B4AC}"/>
                </a:ext>
              </a:extLst>
            </p:cNvPr>
            <p:cNvSpPr/>
            <p:nvPr/>
          </p:nvSpPr>
          <p:spPr bwMode="auto">
            <a:xfrm>
              <a:off x="8073460" y="32413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0" name="Rectangle 89">
              <a:extLst>
                <a:ext uri="{FF2B5EF4-FFF2-40B4-BE49-F238E27FC236}">
                  <a16:creationId xmlns:a16="http://schemas.microsoft.com/office/drawing/2014/main" id="{3E225A02-E7D7-4896-BF0C-C1262486103F}"/>
                </a:ext>
              </a:extLst>
            </p:cNvPr>
            <p:cNvSpPr/>
            <p:nvPr/>
          </p:nvSpPr>
          <p:spPr bwMode="auto">
            <a:xfrm>
              <a:off x="8072374" y="35457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grpSp>
        <p:nvGrpSpPr>
          <p:cNvPr id="91" name="Group 90">
            <a:extLst>
              <a:ext uri="{FF2B5EF4-FFF2-40B4-BE49-F238E27FC236}">
                <a16:creationId xmlns:a16="http://schemas.microsoft.com/office/drawing/2014/main" id="{E35C182B-5733-4ECD-A33F-4A8F520AD249}"/>
              </a:ext>
            </a:extLst>
          </p:cNvPr>
          <p:cNvGrpSpPr/>
          <p:nvPr/>
        </p:nvGrpSpPr>
        <p:grpSpPr>
          <a:xfrm>
            <a:off x="1964139" y="2448733"/>
            <a:ext cx="1868575" cy="2723339"/>
            <a:chOff x="578548" y="2108081"/>
            <a:chExt cx="2491787" cy="3631635"/>
          </a:xfrm>
          <a:solidFill>
            <a:schemeClr val="accent3">
              <a:lumMod val="75000"/>
            </a:schemeClr>
          </a:solidFill>
        </p:grpSpPr>
        <p:sp>
          <p:nvSpPr>
            <p:cNvPr id="92" name="Rectangle 91">
              <a:extLst>
                <a:ext uri="{FF2B5EF4-FFF2-40B4-BE49-F238E27FC236}">
                  <a16:creationId xmlns:a16="http://schemas.microsoft.com/office/drawing/2014/main" id="{17731ECD-9454-43B7-8C47-E6DCB75108D3}"/>
                </a:ext>
              </a:extLst>
            </p:cNvPr>
            <p:cNvSpPr/>
            <p:nvPr/>
          </p:nvSpPr>
          <p:spPr bwMode="auto">
            <a:xfrm>
              <a:off x="2334996" y="3021795"/>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3" name="Rectangle 92">
              <a:extLst>
                <a:ext uri="{FF2B5EF4-FFF2-40B4-BE49-F238E27FC236}">
                  <a16:creationId xmlns:a16="http://schemas.microsoft.com/office/drawing/2014/main" id="{B339883F-EF98-44EC-A44B-6387B11905D3}"/>
                </a:ext>
              </a:extLst>
            </p:cNvPr>
            <p:cNvSpPr/>
            <p:nvPr/>
          </p:nvSpPr>
          <p:spPr bwMode="auto">
            <a:xfrm>
              <a:off x="865035" y="3016264"/>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4" name="Rectangle 93">
              <a:extLst>
                <a:ext uri="{FF2B5EF4-FFF2-40B4-BE49-F238E27FC236}">
                  <a16:creationId xmlns:a16="http://schemas.microsoft.com/office/drawing/2014/main" id="{0A2892A7-62BE-4E91-B1ED-E4F26A3455BD}"/>
                </a:ext>
              </a:extLst>
            </p:cNvPr>
            <p:cNvSpPr/>
            <p:nvPr/>
          </p:nvSpPr>
          <p:spPr bwMode="auto">
            <a:xfrm>
              <a:off x="1507181" y="2108081"/>
              <a:ext cx="652559" cy="65255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5" name="Rectangle 94">
              <a:extLst>
                <a:ext uri="{FF2B5EF4-FFF2-40B4-BE49-F238E27FC236}">
                  <a16:creationId xmlns:a16="http://schemas.microsoft.com/office/drawing/2014/main" id="{D865497C-2FD2-47BA-AC01-92C27823B6C5}"/>
                </a:ext>
              </a:extLst>
            </p:cNvPr>
            <p:cNvSpPr/>
            <p:nvPr/>
          </p:nvSpPr>
          <p:spPr bwMode="auto">
            <a:xfrm>
              <a:off x="20451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6" name="Rectangle 95">
              <a:extLst>
                <a:ext uri="{FF2B5EF4-FFF2-40B4-BE49-F238E27FC236}">
                  <a16:creationId xmlns:a16="http://schemas.microsoft.com/office/drawing/2014/main" id="{842A4FBE-8F13-4666-B236-4711173CBBB4}"/>
                </a:ext>
              </a:extLst>
            </p:cNvPr>
            <p:cNvSpPr/>
            <p:nvPr/>
          </p:nvSpPr>
          <p:spPr bwMode="auto">
            <a:xfrm>
              <a:off x="26042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7" name="Rectangle 96">
              <a:extLst>
                <a:ext uri="{FF2B5EF4-FFF2-40B4-BE49-F238E27FC236}">
                  <a16:creationId xmlns:a16="http://schemas.microsoft.com/office/drawing/2014/main" id="{B6B51EA4-8460-4999-8020-50D99F5165C5}"/>
                </a:ext>
              </a:extLst>
            </p:cNvPr>
            <p:cNvSpPr/>
            <p:nvPr/>
          </p:nvSpPr>
          <p:spPr bwMode="auto">
            <a:xfrm>
              <a:off x="2047437"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8" name="Rectangle 97">
              <a:extLst>
                <a:ext uri="{FF2B5EF4-FFF2-40B4-BE49-F238E27FC236}">
                  <a16:creationId xmlns:a16="http://schemas.microsoft.com/office/drawing/2014/main" id="{50F6AECB-6605-4665-A920-33ABA8EB3FE7}"/>
                </a:ext>
              </a:extLst>
            </p:cNvPr>
            <p:cNvSpPr/>
            <p:nvPr/>
          </p:nvSpPr>
          <p:spPr bwMode="auto">
            <a:xfrm>
              <a:off x="26042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99" name="Rectangle 98">
              <a:extLst>
                <a:ext uri="{FF2B5EF4-FFF2-40B4-BE49-F238E27FC236}">
                  <a16:creationId xmlns:a16="http://schemas.microsoft.com/office/drawing/2014/main" id="{E11C45AE-ECA0-4F7B-B91B-CFD678DFAE8E}"/>
                </a:ext>
              </a:extLst>
            </p:cNvPr>
            <p:cNvSpPr/>
            <p:nvPr/>
          </p:nvSpPr>
          <p:spPr bwMode="auto">
            <a:xfrm>
              <a:off x="2043146"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0" name="Rectangle 99">
              <a:extLst>
                <a:ext uri="{FF2B5EF4-FFF2-40B4-BE49-F238E27FC236}">
                  <a16:creationId xmlns:a16="http://schemas.microsoft.com/office/drawing/2014/main" id="{A64F0450-E0B1-42E5-9FC2-FFF7904F29A0}"/>
                </a:ext>
              </a:extLst>
            </p:cNvPr>
            <p:cNvSpPr/>
            <p:nvPr/>
          </p:nvSpPr>
          <p:spPr bwMode="auto">
            <a:xfrm>
              <a:off x="26022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1" name="Rectangle 100">
              <a:extLst>
                <a:ext uri="{FF2B5EF4-FFF2-40B4-BE49-F238E27FC236}">
                  <a16:creationId xmlns:a16="http://schemas.microsoft.com/office/drawing/2014/main" id="{CF29A577-E941-4831-8E98-02944AD9CB59}"/>
                </a:ext>
              </a:extLst>
            </p:cNvPr>
            <p:cNvSpPr/>
            <p:nvPr/>
          </p:nvSpPr>
          <p:spPr bwMode="auto">
            <a:xfrm>
              <a:off x="580518"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2" name="Rectangle 101">
              <a:extLst>
                <a:ext uri="{FF2B5EF4-FFF2-40B4-BE49-F238E27FC236}">
                  <a16:creationId xmlns:a16="http://schemas.microsoft.com/office/drawing/2014/main" id="{0C4BE9DA-5341-4EFD-9FC9-89B5AFB0898D}"/>
                </a:ext>
              </a:extLst>
            </p:cNvPr>
            <p:cNvSpPr/>
            <p:nvPr/>
          </p:nvSpPr>
          <p:spPr bwMode="auto">
            <a:xfrm>
              <a:off x="1139621" y="358654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3" name="Rectangle 102">
              <a:extLst>
                <a:ext uri="{FF2B5EF4-FFF2-40B4-BE49-F238E27FC236}">
                  <a16:creationId xmlns:a16="http://schemas.microsoft.com/office/drawing/2014/main" id="{C397B5DE-974B-46A8-8558-B393ECE6A0DE}"/>
                </a:ext>
              </a:extLst>
            </p:cNvPr>
            <p:cNvSpPr/>
            <p:nvPr/>
          </p:nvSpPr>
          <p:spPr bwMode="auto">
            <a:xfrm>
              <a:off x="582838"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4" name="Rectangle 103">
              <a:extLst>
                <a:ext uri="{FF2B5EF4-FFF2-40B4-BE49-F238E27FC236}">
                  <a16:creationId xmlns:a16="http://schemas.microsoft.com/office/drawing/2014/main" id="{49BE406C-3B39-4B7D-9A51-7437CBB982DF}"/>
                </a:ext>
              </a:extLst>
            </p:cNvPr>
            <p:cNvSpPr/>
            <p:nvPr/>
          </p:nvSpPr>
          <p:spPr bwMode="auto">
            <a:xfrm>
              <a:off x="1139621" y="4169773"/>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5" name="Rectangle 104">
              <a:extLst>
                <a:ext uri="{FF2B5EF4-FFF2-40B4-BE49-F238E27FC236}">
                  <a16:creationId xmlns:a16="http://schemas.microsoft.com/office/drawing/2014/main" id="{AA7505C3-C7BF-4559-9F0D-276F16C1B705}"/>
                </a:ext>
              </a:extLst>
            </p:cNvPr>
            <p:cNvSpPr/>
            <p:nvPr/>
          </p:nvSpPr>
          <p:spPr bwMode="auto">
            <a:xfrm>
              <a:off x="578548"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6" name="Rectangle 105">
              <a:extLst>
                <a:ext uri="{FF2B5EF4-FFF2-40B4-BE49-F238E27FC236}">
                  <a16:creationId xmlns:a16="http://schemas.microsoft.com/office/drawing/2014/main" id="{F8813FEA-F269-429B-8172-E5AED137C29F}"/>
                </a:ext>
              </a:extLst>
            </p:cNvPr>
            <p:cNvSpPr/>
            <p:nvPr/>
          </p:nvSpPr>
          <p:spPr bwMode="auto">
            <a:xfrm>
              <a:off x="1137650" y="4721687"/>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07" name="Rectangle 106">
              <a:extLst>
                <a:ext uri="{FF2B5EF4-FFF2-40B4-BE49-F238E27FC236}">
                  <a16:creationId xmlns:a16="http://schemas.microsoft.com/office/drawing/2014/main" id="{2BCAA85F-134F-4221-B1FA-528B74F56A99}"/>
                </a:ext>
              </a:extLst>
            </p:cNvPr>
            <p:cNvSpPr/>
            <p:nvPr/>
          </p:nvSpPr>
          <p:spPr bwMode="auto">
            <a:xfrm>
              <a:off x="2602248" y="5273602"/>
              <a:ext cx="466114" cy="46611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108" name="Rectangle 107">
            <a:extLst>
              <a:ext uri="{FF2B5EF4-FFF2-40B4-BE49-F238E27FC236}">
                <a16:creationId xmlns:a16="http://schemas.microsoft.com/office/drawing/2014/main" id="{29F0D69D-01B9-4618-B08D-60A432C4DDBD}"/>
              </a:ext>
            </a:extLst>
          </p:cNvPr>
          <p:cNvSpPr/>
          <p:nvPr/>
        </p:nvSpPr>
        <p:spPr>
          <a:xfrm>
            <a:off x="1761176" y="1909636"/>
            <a:ext cx="2438681" cy="36946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85000"/>
                    <a:lumOff val="15000"/>
                  </a:prstClr>
                </a:solidFill>
                <a:effectLst/>
                <a:uLnTx/>
                <a:uFillTx/>
                <a:latin typeface="Segoe UI Light"/>
                <a:ea typeface="+mn-ea"/>
                <a:cs typeface="+mn-cs"/>
              </a:rPr>
              <a:t>Program Management </a:t>
            </a:r>
          </a:p>
        </p:txBody>
      </p:sp>
      <p:sp>
        <p:nvSpPr>
          <p:cNvPr id="109" name="Rectangle 108">
            <a:extLst>
              <a:ext uri="{FF2B5EF4-FFF2-40B4-BE49-F238E27FC236}">
                <a16:creationId xmlns:a16="http://schemas.microsoft.com/office/drawing/2014/main" id="{FE40FAA8-341B-4328-94E9-A68934147EBB}"/>
              </a:ext>
            </a:extLst>
          </p:cNvPr>
          <p:cNvSpPr/>
          <p:nvPr/>
        </p:nvSpPr>
        <p:spPr>
          <a:xfrm>
            <a:off x="7015085" y="1912089"/>
            <a:ext cx="1337226" cy="369460"/>
          </a:xfrm>
          <a:prstGeom prst="rect">
            <a:avLst/>
          </a:prstGeom>
        </p:spPr>
        <p:txBody>
          <a:bodyPr wrap="none">
            <a:spAutoFit/>
          </a:bodyPr>
          <a:lstStyle/>
          <a:p>
            <a:pPr marL="0" marR="0" lvl="0" indent="0" algn="l" defTabSz="932619" rtl="0" eaLnBrk="1" fontAlgn="auto" latinLnBrk="0" hangingPunct="1">
              <a:lnSpc>
                <a:spcPct val="100000"/>
              </a:lnSpc>
              <a:spcBef>
                <a:spcPts val="0"/>
              </a:spcBef>
              <a:spcAft>
                <a:spcPts val="0"/>
              </a:spcAft>
              <a:buClrTx/>
              <a:buSzTx/>
              <a:buFontTx/>
              <a:buNone/>
              <a:tabLst/>
              <a:defRPr/>
            </a:pPr>
            <a:r>
              <a:rPr kumimoji="0" lang="en-US" sz="1801" b="1" i="0" u="none" strike="noStrike" kern="1200" cap="none" spc="0" normalizeH="0" baseline="0" noProof="0">
                <a:ln>
                  <a:noFill/>
                </a:ln>
                <a:solidFill>
                  <a:prstClr val="black">
                    <a:lumMod val="85000"/>
                    <a:lumOff val="15000"/>
                  </a:prstClr>
                </a:solidFill>
                <a:effectLst/>
                <a:uLnTx/>
                <a:uFillTx/>
                <a:latin typeface="Segoe UI Light"/>
                <a:ea typeface="+mn-ea"/>
                <a:cs typeface="+mn-cs"/>
              </a:rPr>
              <a:t>Engineering</a:t>
            </a:r>
          </a:p>
        </p:txBody>
      </p:sp>
      <p:sp>
        <p:nvSpPr>
          <p:cNvPr id="111" name="Rectangle 110">
            <a:extLst>
              <a:ext uri="{FF2B5EF4-FFF2-40B4-BE49-F238E27FC236}">
                <a16:creationId xmlns:a16="http://schemas.microsoft.com/office/drawing/2014/main" id="{F2F05FA0-4166-45C6-B105-71E014F8E99D}"/>
              </a:ext>
            </a:extLst>
          </p:cNvPr>
          <p:cNvSpPr/>
          <p:nvPr/>
        </p:nvSpPr>
        <p:spPr bwMode="auto">
          <a:xfrm>
            <a:off x="7102163" y="2448733"/>
            <a:ext cx="489350" cy="48935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2" name="Rectangle 111">
            <a:extLst>
              <a:ext uri="{FF2B5EF4-FFF2-40B4-BE49-F238E27FC236}">
                <a16:creationId xmlns:a16="http://schemas.microsoft.com/office/drawing/2014/main" id="{9C7A3AF5-CEC7-477F-944B-52E17C9BF724}"/>
              </a:ext>
            </a:extLst>
          </p:cNvPr>
          <p:cNvSpPr/>
          <p:nvPr/>
        </p:nvSpPr>
        <p:spPr bwMode="auto">
          <a:xfrm>
            <a:off x="4465693" y="3567160"/>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3" name="Rectangle 112">
            <a:extLst>
              <a:ext uri="{FF2B5EF4-FFF2-40B4-BE49-F238E27FC236}">
                <a16:creationId xmlns:a16="http://schemas.microsoft.com/office/drawing/2014/main" id="{E2B414DC-1D05-4747-910B-B0129E06931A}"/>
              </a:ext>
            </a:extLst>
          </p:cNvPr>
          <p:cNvSpPr/>
          <p:nvPr/>
        </p:nvSpPr>
        <p:spPr bwMode="auto">
          <a:xfrm>
            <a:off x="6605248" y="3554906"/>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4" name="Rectangle 113">
            <a:extLst>
              <a:ext uri="{FF2B5EF4-FFF2-40B4-BE49-F238E27FC236}">
                <a16:creationId xmlns:a16="http://schemas.microsoft.com/office/drawing/2014/main" id="{1DAD126C-4E57-40C9-9072-1B0423301B3E}"/>
              </a:ext>
            </a:extLst>
          </p:cNvPr>
          <p:cNvSpPr/>
          <p:nvPr/>
        </p:nvSpPr>
        <p:spPr bwMode="auto">
          <a:xfrm>
            <a:off x="4261445" y="3990663"/>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15" name="Rectangle 114">
            <a:extLst>
              <a:ext uri="{FF2B5EF4-FFF2-40B4-BE49-F238E27FC236}">
                <a16:creationId xmlns:a16="http://schemas.microsoft.com/office/drawing/2014/main" id="{72D5EF54-8804-455D-8EFB-3F7D429190E9}"/>
              </a:ext>
            </a:extLst>
          </p:cNvPr>
          <p:cNvSpPr/>
          <p:nvPr/>
        </p:nvSpPr>
        <p:spPr bwMode="auto">
          <a:xfrm>
            <a:off x="4680712" y="3990663"/>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4" name="Rectangle 123">
            <a:extLst>
              <a:ext uri="{FF2B5EF4-FFF2-40B4-BE49-F238E27FC236}">
                <a16:creationId xmlns:a16="http://schemas.microsoft.com/office/drawing/2014/main" id="{EE10BE65-BF7F-45F2-8448-FFABB0D525B5}"/>
              </a:ext>
            </a:extLst>
          </p:cNvPr>
          <p:cNvSpPr/>
          <p:nvPr/>
        </p:nvSpPr>
        <p:spPr bwMode="auto">
          <a:xfrm>
            <a:off x="4263184" y="4428021"/>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5" name="Rectangle 124">
            <a:extLst>
              <a:ext uri="{FF2B5EF4-FFF2-40B4-BE49-F238E27FC236}">
                <a16:creationId xmlns:a16="http://schemas.microsoft.com/office/drawing/2014/main" id="{4C9BA979-CD75-4CBE-87A0-A3E5FC9512F3}"/>
              </a:ext>
            </a:extLst>
          </p:cNvPr>
          <p:cNvSpPr/>
          <p:nvPr/>
        </p:nvSpPr>
        <p:spPr bwMode="auto">
          <a:xfrm>
            <a:off x="4680712" y="4428021"/>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6" name="Rectangle 125">
            <a:extLst>
              <a:ext uri="{FF2B5EF4-FFF2-40B4-BE49-F238E27FC236}">
                <a16:creationId xmlns:a16="http://schemas.microsoft.com/office/drawing/2014/main" id="{74C9F522-A420-45C7-A74C-0424D9C66C3D}"/>
              </a:ext>
            </a:extLst>
          </p:cNvPr>
          <p:cNvSpPr/>
          <p:nvPr/>
        </p:nvSpPr>
        <p:spPr bwMode="auto">
          <a:xfrm>
            <a:off x="4259966" y="4841898"/>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7" name="Rectangle 126">
            <a:extLst>
              <a:ext uri="{FF2B5EF4-FFF2-40B4-BE49-F238E27FC236}">
                <a16:creationId xmlns:a16="http://schemas.microsoft.com/office/drawing/2014/main" id="{B412C217-B6A6-481D-A189-F3C55E7F1043}"/>
              </a:ext>
            </a:extLst>
          </p:cNvPr>
          <p:cNvSpPr/>
          <p:nvPr/>
        </p:nvSpPr>
        <p:spPr bwMode="auto">
          <a:xfrm>
            <a:off x="6392956" y="3980957"/>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8" name="Rectangle 127">
            <a:extLst>
              <a:ext uri="{FF2B5EF4-FFF2-40B4-BE49-F238E27FC236}">
                <a16:creationId xmlns:a16="http://schemas.microsoft.com/office/drawing/2014/main" id="{95928B59-87DA-4D80-A4CB-D851FBE7B644}"/>
              </a:ext>
            </a:extLst>
          </p:cNvPr>
          <p:cNvSpPr/>
          <p:nvPr/>
        </p:nvSpPr>
        <p:spPr bwMode="auto">
          <a:xfrm>
            <a:off x="6812224" y="3980957"/>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29" name="Rectangle 128">
            <a:extLst>
              <a:ext uri="{FF2B5EF4-FFF2-40B4-BE49-F238E27FC236}">
                <a16:creationId xmlns:a16="http://schemas.microsoft.com/office/drawing/2014/main" id="{AFF816ED-94A2-464A-B513-7F477E2EBB2B}"/>
              </a:ext>
            </a:extLst>
          </p:cNvPr>
          <p:cNvSpPr/>
          <p:nvPr/>
        </p:nvSpPr>
        <p:spPr bwMode="auto">
          <a:xfrm>
            <a:off x="6394695" y="4418314"/>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3" name="Rectangle 132">
            <a:extLst>
              <a:ext uri="{FF2B5EF4-FFF2-40B4-BE49-F238E27FC236}">
                <a16:creationId xmlns:a16="http://schemas.microsoft.com/office/drawing/2014/main" id="{7EE24F0E-6D1F-490F-8E96-865577B12857}"/>
              </a:ext>
            </a:extLst>
          </p:cNvPr>
          <p:cNvSpPr/>
          <p:nvPr/>
        </p:nvSpPr>
        <p:spPr bwMode="auto">
          <a:xfrm>
            <a:off x="6812224" y="4418314"/>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4" name="Rectangle 133">
            <a:extLst>
              <a:ext uri="{FF2B5EF4-FFF2-40B4-BE49-F238E27FC236}">
                <a16:creationId xmlns:a16="http://schemas.microsoft.com/office/drawing/2014/main" id="{09D79832-2845-45C9-808D-BF8DC0D58DA4}"/>
              </a:ext>
            </a:extLst>
          </p:cNvPr>
          <p:cNvSpPr/>
          <p:nvPr/>
        </p:nvSpPr>
        <p:spPr bwMode="auto">
          <a:xfrm>
            <a:off x="6810747" y="4832192"/>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nvGrpSpPr>
          <p:cNvPr id="135" name="Group 134">
            <a:extLst>
              <a:ext uri="{FF2B5EF4-FFF2-40B4-BE49-F238E27FC236}">
                <a16:creationId xmlns:a16="http://schemas.microsoft.com/office/drawing/2014/main" id="{EA6C6452-A7A0-403F-8E0C-174823569546}"/>
              </a:ext>
            </a:extLst>
          </p:cNvPr>
          <p:cNvGrpSpPr/>
          <p:nvPr/>
        </p:nvGrpSpPr>
        <p:grpSpPr>
          <a:xfrm>
            <a:off x="5293185" y="3557454"/>
            <a:ext cx="776591" cy="2038543"/>
            <a:chOff x="3891752" y="2616012"/>
            <a:chExt cx="571075" cy="1499065"/>
          </a:xfrm>
        </p:grpSpPr>
        <p:sp>
          <p:nvSpPr>
            <p:cNvPr id="136" name="Rectangle 135">
              <a:extLst>
                <a:ext uri="{FF2B5EF4-FFF2-40B4-BE49-F238E27FC236}">
                  <a16:creationId xmlns:a16="http://schemas.microsoft.com/office/drawing/2014/main" id="{8C8F583B-3E82-4847-B3DD-CACE0404D45B}"/>
                </a:ext>
              </a:extLst>
            </p:cNvPr>
            <p:cNvSpPr/>
            <p:nvPr/>
          </p:nvSpPr>
          <p:spPr bwMode="auto">
            <a:xfrm>
              <a:off x="4033379" y="261601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7" name="Rectangle 136">
              <a:extLst>
                <a:ext uri="{FF2B5EF4-FFF2-40B4-BE49-F238E27FC236}">
                  <a16:creationId xmlns:a16="http://schemas.microsoft.com/office/drawing/2014/main" id="{C5E09829-7FD2-4CD1-BD16-B1CE74AB35CF}"/>
                </a:ext>
              </a:extLst>
            </p:cNvPr>
            <p:cNvSpPr/>
            <p:nvPr/>
          </p:nvSpPr>
          <p:spPr bwMode="auto">
            <a:xfrm>
              <a:off x="3892840"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39" name="Rectangle 138">
              <a:extLst>
                <a:ext uri="{FF2B5EF4-FFF2-40B4-BE49-F238E27FC236}">
                  <a16:creationId xmlns:a16="http://schemas.microsoft.com/office/drawing/2014/main" id="{4162CE71-1F00-429F-97BC-D0F61358DCE6}"/>
                </a:ext>
              </a:extLst>
            </p:cNvPr>
            <p:cNvSpPr/>
            <p:nvPr/>
          </p:nvSpPr>
          <p:spPr bwMode="auto">
            <a:xfrm>
              <a:off x="4201152" y="2927440"/>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0" name="Rectangle 139">
              <a:extLst>
                <a:ext uri="{FF2B5EF4-FFF2-40B4-BE49-F238E27FC236}">
                  <a16:creationId xmlns:a16="http://schemas.microsoft.com/office/drawing/2014/main" id="{6B667D8A-7F90-4CB9-BD8C-382AE07C5488}"/>
                </a:ext>
              </a:extLst>
            </p:cNvPr>
            <p:cNvSpPr/>
            <p:nvPr/>
          </p:nvSpPr>
          <p:spPr bwMode="auto">
            <a:xfrm>
              <a:off x="3894118"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1" name="Rectangle 140">
              <a:extLst>
                <a:ext uri="{FF2B5EF4-FFF2-40B4-BE49-F238E27FC236}">
                  <a16:creationId xmlns:a16="http://schemas.microsoft.com/office/drawing/2014/main" id="{936D291A-3C5C-4BD5-8DEB-8E87587EE3F6}"/>
                </a:ext>
              </a:extLst>
            </p:cNvPr>
            <p:cNvSpPr/>
            <p:nvPr/>
          </p:nvSpPr>
          <p:spPr bwMode="auto">
            <a:xfrm>
              <a:off x="4201152" y="324905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2" name="Rectangle 141">
              <a:extLst>
                <a:ext uri="{FF2B5EF4-FFF2-40B4-BE49-F238E27FC236}">
                  <a16:creationId xmlns:a16="http://schemas.microsoft.com/office/drawing/2014/main" id="{C18B3545-C9A0-4B34-B7D6-5DCF1172273D}"/>
                </a:ext>
              </a:extLst>
            </p:cNvPr>
            <p:cNvSpPr/>
            <p:nvPr/>
          </p:nvSpPr>
          <p:spPr bwMode="auto">
            <a:xfrm>
              <a:off x="3891752"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5" name="Rectangle 144">
              <a:extLst>
                <a:ext uri="{FF2B5EF4-FFF2-40B4-BE49-F238E27FC236}">
                  <a16:creationId xmlns:a16="http://schemas.microsoft.com/office/drawing/2014/main" id="{33BEBA87-07A2-4FB9-BB30-09BAA478BABE}"/>
                </a:ext>
              </a:extLst>
            </p:cNvPr>
            <p:cNvSpPr/>
            <p:nvPr/>
          </p:nvSpPr>
          <p:spPr bwMode="auto">
            <a:xfrm>
              <a:off x="4200065" y="3553405"/>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sp>
          <p:nvSpPr>
            <p:cNvPr id="146" name="Rectangle 145">
              <a:extLst>
                <a:ext uri="{FF2B5EF4-FFF2-40B4-BE49-F238E27FC236}">
                  <a16:creationId xmlns:a16="http://schemas.microsoft.com/office/drawing/2014/main" id="{AE53FCA7-A1E9-4FBA-9C77-A1D13FA9D158}"/>
                </a:ext>
              </a:extLst>
            </p:cNvPr>
            <p:cNvSpPr/>
            <p:nvPr/>
          </p:nvSpPr>
          <p:spPr bwMode="auto">
            <a:xfrm>
              <a:off x="4205792" y="3858042"/>
              <a:ext cx="257035" cy="257035"/>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sp>
        <p:nvSpPr>
          <p:cNvPr id="152" name="Rectangle 151">
            <a:extLst>
              <a:ext uri="{FF2B5EF4-FFF2-40B4-BE49-F238E27FC236}">
                <a16:creationId xmlns:a16="http://schemas.microsoft.com/office/drawing/2014/main" id="{B356237D-7FC3-4946-9835-566F60622333}"/>
              </a:ext>
            </a:extLst>
          </p:cNvPr>
          <p:cNvSpPr/>
          <p:nvPr/>
        </p:nvSpPr>
        <p:spPr bwMode="auto">
          <a:xfrm>
            <a:off x="5959665" y="3127255"/>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Segoe UI" pitchFamily="34" charset="0"/>
              <a:cs typeface="Segoe UI" pitchFamily="34" charset="0"/>
            </a:endParaRPr>
          </a:p>
        </p:txBody>
      </p:sp>
      <p:grpSp>
        <p:nvGrpSpPr>
          <p:cNvPr id="153" name="Group 152">
            <a:extLst>
              <a:ext uri="{FF2B5EF4-FFF2-40B4-BE49-F238E27FC236}">
                <a16:creationId xmlns:a16="http://schemas.microsoft.com/office/drawing/2014/main" id="{3B510C3F-702E-4A8D-A3E8-51B3D92B158B}"/>
              </a:ext>
            </a:extLst>
          </p:cNvPr>
          <p:cNvGrpSpPr/>
          <p:nvPr/>
        </p:nvGrpSpPr>
        <p:grpSpPr>
          <a:xfrm>
            <a:off x="7589774" y="3129773"/>
            <a:ext cx="1092442" cy="1650301"/>
            <a:chOff x="8080463" y="2940180"/>
            <a:chExt cx="1456796" cy="2200714"/>
          </a:xfrm>
          <a:solidFill>
            <a:schemeClr val="accent5"/>
          </a:solidFill>
        </p:grpSpPr>
        <p:grpSp>
          <p:nvGrpSpPr>
            <p:cNvPr id="154" name="Group 153">
              <a:extLst>
                <a:ext uri="{FF2B5EF4-FFF2-40B4-BE49-F238E27FC236}">
                  <a16:creationId xmlns:a16="http://schemas.microsoft.com/office/drawing/2014/main" id="{4C48403B-C016-40D5-A6B6-96D85B3D5780}"/>
                </a:ext>
              </a:extLst>
            </p:cNvPr>
            <p:cNvGrpSpPr/>
            <p:nvPr/>
          </p:nvGrpSpPr>
          <p:grpSpPr>
            <a:xfrm>
              <a:off x="8080463" y="3526803"/>
              <a:ext cx="1025217" cy="1614091"/>
              <a:chOff x="3511243" y="3547347"/>
              <a:chExt cx="1005206" cy="1582586"/>
            </a:xfrm>
            <a:grpFill/>
          </p:grpSpPr>
          <p:sp>
            <p:nvSpPr>
              <p:cNvPr id="156" name="Rectangle 155">
                <a:extLst>
                  <a:ext uri="{FF2B5EF4-FFF2-40B4-BE49-F238E27FC236}">
                    <a16:creationId xmlns:a16="http://schemas.microsoft.com/office/drawing/2014/main" id="{D15E7AB1-3E12-44FE-B307-3454CDA279B2}"/>
                  </a:ext>
                </a:extLst>
              </p:cNvPr>
              <p:cNvSpPr/>
              <p:nvPr/>
            </p:nvSpPr>
            <p:spPr bwMode="auto">
              <a:xfrm>
                <a:off x="3778295" y="354734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3" name="Rectangle 162">
                <a:extLst>
                  <a:ext uri="{FF2B5EF4-FFF2-40B4-BE49-F238E27FC236}">
                    <a16:creationId xmlns:a16="http://schemas.microsoft.com/office/drawing/2014/main" id="{68D17276-12B9-49F5-A668-E9DB58260852}"/>
                  </a:ext>
                </a:extLst>
              </p:cNvPr>
              <p:cNvSpPr/>
              <p:nvPr/>
            </p:nvSpPr>
            <p:spPr bwMode="auto">
              <a:xfrm>
                <a:off x="3511243" y="4101075"/>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4" name="Rectangle 163">
                <a:extLst>
                  <a:ext uri="{FF2B5EF4-FFF2-40B4-BE49-F238E27FC236}">
                    <a16:creationId xmlns:a16="http://schemas.microsoft.com/office/drawing/2014/main" id="{DFFDB2A5-E511-460A-849D-52D208B1FC1F}"/>
                  </a:ext>
                </a:extLst>
              </p:cNvPr>
              <p:cNvSpPr/>
              <p:nvPr/>
            </p:nvSpPr>
            <p:spPr bwMode="auto">
              <a:xfrm>
                <a:off x="4059433" y="4101075"/>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5" name="Rectangle 164">
                <a:extLst>
                  <a:ext uri="{FF2B5EF4-FFF2-40B4-BE49-F238E27FC236}">
                    <a16:creationId xmlns:a16="http://schemas.microsoft.com/office/drawing/2014/main" id="{A5CDC937-EEDF-4F0D-8134-F8562EAFF426}"/>
                  </a:ext>
                </a:extLst>
              </p:cNvPr>
              <p:cNvSpPr/>
              <p:nvPr/>
            </p:nvSpPr>
            <p:spPr bwMode="auto">
              <a:xfrm>
                <a:off x="3513516" y="467291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6" name="Rectangle 165">
                <a:extLst>
                  <a:ext uri="{FF2B5EF4-FFF2-40B4-BE49-F238E27FC236}">
                    <a16:creationId xmlns:a16="http://schemas.microsoft.com/office/drawing/2014/main" id="{3DC08F58-CA37-451B-9AD4-004579126ADF}"/>
                  </a:ext>
                </a:extLst>
              </p:cNvPr>
              <p:cNvSpPr/>
              <p:nvPr/>
            </p:nvSpPr>
            <p:spPr bwMode="auto">
              <a:xfrm>
                <a:off x="4059433" y="4672917"/>
                <a:ext cx="457016" cy="45701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grpSp>
        <p:sp>
          <p:nvSpPr>
            <p:cNvPr id="155" name="Rectangle 154">
              <a:extLst>
                <a:ext uri="{FF2B5EF4-FFF2-40B4-BE49-F238E27FC236}">
                  <a16:creationId xmlns:a16="http://schemas.microsoft.com/office/drawing/2014/main" id="{B78F9423-A056-47DD-A304-2EEFCE3AAB77}"/>
                </a:ext>
              </a:extLst>
            </p:cNvPr>
            <p:cNvSpPr/>
            <p:nvPr/>
          </p:nvSpPr>
          <p:spPr bwMode="auto">
            <a:xfrm>
              <a:off x="9071145" y="2940180"/>
              <a:ext cx="466114" cy="46611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grpSp>
      <p:sp>
        <p:nvSpPr>
          <p:cNvPr id="167" name="Rectangle 166">
            <a:extLst>
              <a:ext uri="{FF2B5EF4-FFF2-40B4-BE49-F238E27FC236}">
                <a16:creationId xmlns:a16="http://schemas.microsoft.com/office/drawing/2014/main" id="{AFFE93E9-ECC0-44FB-BA38-363819133E57}"/>
              </a:ext>
            </a:extLst>
          </p:cNvPr>
          <p:cNvSpPr/>
          <p:nvPr/>
        </p:nvSpPr>
        <p:spPr bwMode="auto">
          <a:xfrm>
            <a:off x="8009045" y="4840657"/>
            <a:ext cx="349536" cy="34953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07" tIns="69907" rIns="69907" bIns="69907" numCol="1" spcCol="0" rtlCol="0" fromWordArt="0" anchor="ctr" anchorCtr="0" forceAA="0" compatLnSpc="1">
            <a:prstTxWarp prst="textNoShape">
              <a:avLst/>
            </a:prstTxWarp>
            <a:noAutofit/>
          </a:bodyPr>
          <a:lstStyle/>
          <a:p>
            <a:pPr marL="0" marR="0" lvl="0" indent="0" algn="ctr" defTabSz="698855" rtl="0" eaLnBrk="1" fontAlgn="base" latinLnBrk="0" hangingPunct="1">
              <a:lnSpc>
                <a:spcPct val="100000"/>
              </a:lnSpc>
              <a:spcBef>
                <a:spcPct val="0"/>
              </a:spcBef>
              <a:spcAft>
                <a:spcPct val="0"/>
              </a:spcAft>
              <a:buClrTx/>
              <a:buSzTx/>
              <a:buFontTx/>
              <a:buNone/>
              <a:tabLst/>
              <a:defRPr/>
            </a:pPr>
            <a:endParaRPr kumimoji="0" lang="en-US" sz="1224" b="0" i="0" u="none" strike="noStrike" kern="1200" cap="none" spc="-39" normalizeH="0" baseline="0" noProof="0">
              <a:ln>
                <a:noFill/>
              </a:ln>
              <a:solidFill>
                <a:prstClr val="black"/>
              </a:solidFill>
              <a:effectLst/>
              <a:uLnTx/>
              <a:uFillTx/>
              <a:latin typeface="Segoe UI" pitchFamily="34" charset="0"/>
              <a:ea typeface="+mn-ea"/>
              <a:cs typeface="Segoe UI" pitchFamily="34" charset="0"/>
            </a:endParaRPr>
          </a:p>
        </p:txBody>
      </p:sp>
      <p:sp>
        <p:nvSpPr>
          <p:cNvPr id="169" name="Arc 168">
            <a:extLst>
              <a:ext uri="{FF2B5EF4-FFF2-40B4-BE49-F238E27FC236}">
                <a16:creationId xmlns:a16="http://schemas.microsoft.com/office/drawing/2014/main" id="{D53AFF6E-B4BE-4A75-B0A0-400CEF38F8F7}"/>
              </a:ext>
            </a:extLst>
          </p:cNvPr>
          <p:cNvSpPr/>
          <p:nvPr/>
        </p:nvSpPr>
        <p:spPr>
          <a:xfrm rot="15319308" flipH="1" flipV="1">
            <a:off x="8281797" y="1177352"/>
            <a:ext cx="1762000" cy="1794126"/>
          </a:xfrm>
          <a:prstGeom prst="arc">
            <a:avLst/>
          </a:prstGeom>
          <a:ln w="1905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619"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prstClr val="black"/>
              </a:solidFill>
              <a:effectLst/>
              <a:uLnTx/>
              <a:uFillTx/>
              <a:latin typeface="Segoe UI"/>
              <a:ea typeface="+mn-ea"/>
              <a:cs typeface="+mn-cs"/>
            </a:endParaRPr>
          </a:p>
        </p:txBody>
      </p:sp>
      <p:sp>
        <p:nvSpPr>
          <p:cNvPr id="170" name="Rectangle 169">
            <a:extLst>
              <a:ext uri="{FF2B5EF4-FFF2-40B4-BE49-F238E27FC236}">
                <a16:creationId xmlns:a16="http://schemas.microsoft.com/office/drawing/2014/main" id="{CFE27B62-6320-4F41-A530-0455B6B521A6}"/>
              </a:ext>
            </a:extLst>
          </p:cNvPr>
          <p:cNvSpPr/>
          <p:nvPr/>
        </p:nvSpPr>
        <p:spPr>
          <a:xfrm>
            <a:off x="4118135" y="3402996"/>
            <a:ext cx="1046477" cy="1953495"/>
          </a:xfrm>
          <a:prstGeom prst="rect">
            <a:avLst/>
          </a:prstGeom>
          <a:noFill/>
          <a:ln w="38100">
            <a:solidFill>
              <a:srgbClr val="FF99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marL="0" marR="0" lvl="0" indent="0" algn="ctr" defTabSz="1268037" rtl="0" eaLnBrk="1" fontAlgn="base" latinLnBrk="0" hangingPunct="1">
              <a:lnSpc>
                <a:spcPct val="100000"/>
              </a:lnSpc>
              <a:spcBef>
                <a:spcPct val="0"/>
              </a:spcBef>
              <a:spcAft>
                <a:spcPct val="0"/>
              </a:spcAft>
              <a:buClrTx/>
              <a:buSzTx/>
              <a:buFontTx/>
              <a:buNone/>
              <a:tabLst/>
              <a:defRPr/>
            </a:pPr>
            <a:endParaRPr kumimoji="0" lang="en-US" sz="27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2" name="Rectangle 211">
            <a:extLst>
              <a:ext uri="{FF2B5EF4-FFF2-40B4-BE49-F238E27FC236}">
                <a16:creationId xmlns:a16="http://schemas.microsoft.com/office/drawing/2014/main" id="{DAE196E0-A0AF-426F-9166-5FCCF52A0EA3}"/>
              </a:ext>
            </a:extLst>
          </p:cNvPr>
          <p:cNvSpPr/>
          <p:nvPr/>
        </p:nvSpPr>
        <p:spPr>
          <a:xfrm>
            <a:off x="1867829" y="3465601"/>
            <a:ext cx="535136" cy="515356"/>
          </a:xfrm>
          <a:prstGeom prst="rect">
            <a:avLst/>
          </a:prstGeom>
          <a:noFill/>
          <a:ln w="38100">
            <a:solidFill>
              <a:srgbClr val="FF990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marL="0" marR="0" lvl="0" indent="0" algn="ctr" defTabSz="1268037" rtl="0" eaLnBrk="1" fontAlgn="base" latinLnBrk="0" hangingPunct="1">
              <a:lnSpc>
                <a:spcPct val="100000"/>
              </a:lnSpc>
              <a:spcBef>
                <a:spcPct val="0"/>
              </a:spcBef>
              <a:spcAft>
                <a:spcPct val="0"/>
              </a:spcAft>
              <a:buClrTx/>
              <a:buSzTx/>
              <a:buFontTx/>
              <a:buNone/>
              <a:tabLst/>
              <a:defRPr/>
            </a:pPr>
            <a:endParaRPr kumimoji="0" lang="en-US" sz="27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923506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88" r="6315" b="9900"/>
          <a:stretch/>
        </p:blipFill>
        <p:spPr>
          <a:xfrm>
            <a:off x="-23661" y="-1"/>
            <a:ext cx="12483795" cy="6994525"/>
          </a:xfrm>
          <a:prstGeom prst="rect">
            <a:avLst/>
          </a:prstGeom>
        </p:spPr>
      </p:pic>
      <p:sp>
        <p:nvSpPr>
          <p:cNvPr id="5" name="Title 1"/>
          <p:cNvSpPr>
            <a:spLocks noGrp="1"/>
          </p:cNvSpPr>
          <p:nvPr>
            <p:ph type="title"/>
          </p:nvPr>
        </p:nvSpPr>
        <p:spPr>
          <a:xfrm>
            <a:off x="531948" y="233151"/>
            <a:ext cx="11370961" cy="678031"/>
          </a:xfrm>
        </p:spPr>
        <p:txBody>
          <a:bodyPr/>
          <a:lstStyle/>
          <a:p>
            <a:r>
              <a:rPr lang="en-US">
                <a:solidFill>
                  <a:srgbClr val="FFFFFF"/>
                </a:solidFill>
              </a:rPr>
              <a:t>Teams</a:t>
            </a:r>
          </a:p>
        </p:txBody>
      </p:sp>
      <p:sp>
        <p:nvSpPr>
          <p:cNvPr id="4" name="Text Placeholder 4">
            <a:extLst>
              <a:ext uri="{FF2B5EF4-FFF2-40B4-BE49-F238E27FC236}">
                <a16:creationId xmlns:a16="http://schemas.microsoft.com/office/drawing/2014/main" id="{C7228FAD-D902-461B-882B-5A172EFFDD1C}"/>
              </a:ext>
            </a:extLst>
          </p:cNvPr>
          <p:cNvSpPr txBox="1">
            <a:spLocks/>
          </p:cNvSpPr>
          <p:nvPr/>
        </p:nvSpPr>
        <p:spPr>
          <a:xfrm>
            <a:off x="6038744" y="1265014"/>
            <a:ext cx="5832648" cy="4801200"/>
          </a:xfrm>
          <a:prstGeom prst="rect">
            <a:avLst/>
          </a:prstGeom>
          <a:solidFill>
            <a:srgbClr val="000000">
              <a:alpha val="60000"/>
            </a:srgbClr>
          </a:solidFill>
          <a:ln>
            <a:noFill/>
          </a:ln>
        </p:spPr>
        <p:txBody>
          <a:bodyPr anchor="ctr">
            <a:normAutofit fontScale="325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0" indent="-357188">
              <a:lnSpc>
                <a:spcPct val="120000"/>
              </a:lnSpc>
            </a:pPr>
            <a:r>
              <a:rPr lang="en-US" sz="9600">
                <a:solidFill>
                  <a:srgbClr val="FFFFFF"/>
                </a:solidFill>
              </a:rPr>
              <a:t>Physical team rooms</a:t>
            </a:r>
          </a:p>
          <a:p>
            <a:pPr marL="539750" indent="-357188">
              <a:lnSpc>
                <a:spcPct val="120000"/>
              </a:lnSpc>
            </a:pPr>
            <a:r>
              <a:rPr lang="en-US" sz="9600">
                <a:solidFill>
                  <a:srgbClr val="FFFFFF"/>
                </a:solidFill>
              </a:rPr>
              <a:t>Cross discipline</a:t>
            </a:r>
          </a:p>
          <a:p>
            <a:pPr marL="539750" indent="-357188">
              <a:lnSpc>
                <a:spcPct val="120000"/>
              </a:lnSpc>
            </a:pPr>
            <a:r>
              <a:rPr lang="en-US" sz="9600">
                <a:solidFill>
                  <a:srgbClr val="FFFFFF"/>
                </a:solidFill>
              </a:rPr>
              <a:t>10-12 people</a:t>
            </a:r>
          </a:p>
          <a:p>
            <a:pPr marL="539750" indent="-357188">
              <a:lnSpc>
                <a:spcPct val="120000"/>
              </a:lnSpc>
            </a:pPr>
            <a:r>
              <a:rPr lang="en-US" sz="9600">
                <a:solidFill>
                  <a:srgbClr val="FFFFFF"/>
                </a:solidFill>
              </a:rPr>
              <a:t>Self managing</a:t>
            </a:r>
          </a:p>
          <a:p>
            <a:pPr marL="539750" indent="-357188">
              <a:lnSpc>
                <a:spcPct val="120000"/>
              </a:lnSpc>
            </a:pPr>
            <a:r>
              <a:rPr lang="en-US" sz="9600">
                <a:solidFill>
                  <a:srgbClr val="FFFFFF"/>
                </a:solidFill>
              </a:rPr>
              <a:t>Clear charter and goals</a:t>
            </a:r>
          </a:p>
          <a:p>
            <a:pPr marL="539750" indent="-357188">
              <a:lnSpc>
                <a:spcPct val="120000"/>
              </a:lnSpc>
            </a:pPr>
            <a:r>
              <a:rPr lang="en-US" sz="9600">
                <a:solidFill>
                  <a:srgbClr val="FFFFFF"/>
                </a:solidFill>
              </a:rPr>
              <a:t>Intact for 12-18 months</a:t>
            </a:r>
          </a:p>
          <a:p>
            <a:pPr marL="539750" indent="-357188">
              <a:lnSpc>
                <a:spcPct val="120000"/>
              </a:lnSpc>
            </a:pPr>
            <a:r>
              <a:rPr lang="en-US" sz="9600">
                <a:solidFill>
                  <a:srgbClr val="FFFFFF"/>
                </a:solidFill>
              </a:rPr>
              <a:t>Own features in production</a:t>
            </a:r>
          </a:p>
          <a:p>
            <a:pPr marL="539750" indent="-357188">
              <a:lnSpc>
                <a:spcPct val="120000"/>
              </a:lnSpc>
            </a:pPr>
            <a:r>
              <a:rPr lang="en-US" sz="9600">
                <a:solidFill>
                  <a:srgbClr val="FFFFFF"/>
                </a:solidFill>
              </a:rPr>
              <a:t>Own deployment of features</a:t>
            </a:r>
          </a:p>
        </p:txBody>
      </p:sp>
    </p:spTree>
    <p:extLst>
      <p:ext uri="{BB962C8B-B14F-4D97-AF65-F5344CB8AC3E}">
        <p14:creationId xmlns:p14="http://schemas.microsoft.com/office/powerpoint/2010/main" val="3232370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generated with very high confidence">
            <a:extLst>
              <a:ext uri="{FF2B5EF4-FFF2-40B4-BE49-F238E27FC236}">
                <a16:creationId xmlns:a16="http://schemas.microsoft.com/office/drawing/2014/main" id="{F3C76E80-5991-4F67-86F1-28695FA85BE8}"/>
              </a:ext>
            </a:extLst>
          </p:cNvPr>
          <p:cNvPicPr>
            <a:picLocks noChangeAspect="1"/>
          </p:cNvPicPr>
          <p:nvPr/>
        </p:nvPicPr>
        <p:blipFill rotWithShape="1">
          <a:blip r:embed="rId3"/>
          <a:srcRect b="24819"/>
          <a:stretch/>
        </p:blipFill>
        <p:spPr>
          <a:xfrm rot="10800000">
            <a:off x="-19330" y="-1"/>
            <a:ext cx="12455804" cy="7023321"/>
          </a:xfrm>
          <a:prstGeom prst="rect">
            <a:avLst/>
          </a:prstGeom>
        </p:spPr>
      </p:pic>
      <p:sp>
        <p:nvSpPr>
          <p:cNvPr id="5" name="Rectangle 4">
            <a:extLst>
              <a:ext uri="{FF2B5EF4-FFF2-40B4-BE49-F238E27FC236}">
                <a16:creationId xmlns:a16="http://schemas.microsoft.com/office/drawing/2014/main" id="{9D691957-A505-4870-B9E9-E8FE92FB0B57}"/>
              </a:ext>
            </a:extLst>
          </p:cNvPr>
          <p:cNvSpPr/>
          <p:nvPr/>
        </p:nvSpPr>
        <p:spPr bwMode="auto">
          <a:xfrm>
            <a:off x="0" y="3857302"/>
            <a:ext cx="12410925" cy="3137222"/>
          </a:xfrm>
          <a:prstGeom prst="rect">
            <a:avLst/>
          </a:prstGeom>
          <a:gradFill flip="none" rotWithShape="1">
            <a:gsLst>
              <a:gs pos="0">
                <a:srgbClr val="000000"/>
              </a:gs>
              <a:gs pos="76000">
                <a:srgbClr val="000000">
                  <a:alpha val="70000"/>
                </a:srgbClr>
              </a:gs>
              <a:gs pos="100000">
                <a:srgbClr val="000000">
                  <a:alpha val="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6F5B1D4-9068-45AA-B5B5-5224FCEE4657}"/>
              </a:ext>
            </a:extLst>
          </p:cNvPr>
          <p:cNvSpPr/>
          <p:nvPr/>
        </p:nvSpPr>
        <p:spPr bwMode="auto">
          <a:xfrm>
            <a:off x="1249685" y="2824469"/>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Opportunity to change team without formal interviews or top down re-org</a:t>
            </a:r>
          </a:p>
        </p:txBody>
      </p:sp>
      <p:sp>
        <p:nvSpPr>
          <p:cNvPr id="9" name="TextBox 8">
            <a:extLst>
              <a:ext uri="{FF2B5EF4-FFF2-40B4-BE49-F238E27FC236}">
                <a16:creationId xmlns:a16="http://schemas.microsoft.com/office/drawing/2014/main" id="{5CFDD32F-5E41-4B32-A780-D86C02D76F33}"/>
              </a:ext>
            </a:extLst>
          </p:cNvPr>
          <p:cNvSpPr txBox="1"/>
          <p:nvPr/>
        </p:nvSpPr>
        <p:spPr>
          <a:xfrm>
            <a:off x="1249685" y="4779944"/>
            <a:ext cx="2736304" cy="849463"/>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Employee choice, not manager driven</a:t>
            </a:r>
            <a:endParaRPr lang="en-US" sz="2000" err="1">
              <a:solidFill>
                <a:srgbClr val="FFFFFF"/>
              </a:solidFill>
            </a:endParaRPr>
          </a:p>
        </p:txBody>
      </p:sp>
      <p:sp>
        <p:nvSpPr>
          <p:cNvPr id="7" name="Rectangle 6">
            <a:extLst>
              <a:ext uri="{FF2B5EF4-FFF2-40B4-BE49-F238E27FC236}">
                <a16:creationId xmlns:a16="http://schemas.microsoft.com/office/drawing/2014/main" id="{D9A55126-AA59-4F69-93E2-A78BDBA150B0}"/>
              </a:ext>
            </a:extLst>
          </p:cNvPr>
          <p:cNvSpPr/>
          <p:nvPr/>
        </p:nvSpPr>
        <p:spPr bwMode="auto">
          <a:xfrm>
            <a:off x="4778077" y="2827365"/>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Unique approach within Microsoft</a:t>
            </a:r>
          </a:p>
          <a:p>
            <a:pP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C68A9D7-26D7-4460-87BF-7FDA2437886C}"/>
              </a:ext>
            </a:extLst>
          </p:cNvPr>
          <p:cNvSpPr txBox="1"/>
          <p:nvPr/>
        </p:nvSpPr>
        <p:spPr>
          <a:xfrm>
            <a:off x="4797407" y="4486806"/>
            <a:ext cx="2736304" cy="1126462"/>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Typically &lt;20% change, but 100% get to make a choice</a:t>
            </a:r>
            <a:endParaRPr lang="en-US" sz="2000" err="1">
              <a:solidFill>
                <a:srgbClr val="FFFFFF"/>
              </a:solidFill>
            </a:endParaRPr>
          </a:p>
        </p:txBody>
      </p:sp>
      <p:sp>
        <p:nvSpPr>
          <p:cNvPr id="8" name="Rectangle 7">
            <a:extLst>
              <a:ext uri="{FF2B5EF4-FFF2-40B4-BE49-F238E27FC236}">
                <a16:creationId xmlns:a16="http://schemas.microsoft.com/office/drawing/2014/main" id="{1132CB2D-0F1C-422F-AA2F-B113AE317AF6}"/>
              </a:ext>
            </a:extLst>
          </p:cNvPr>
          <p:cNvSpPr/>
          <p:nvPr/>
        </p:nvSpPr>
        <p:spPr bwMode="auto">
          <a:xfrm>
            <a:off x="8353743" y="2824469"/>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Create opportunities for everyone to learn new things</a:t>
            </a:r>
          </a:p>
          <a:p>
            <a:pP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1C4171B8-1BA7-45F3-A645-C47045D662E1}"/>
              </a:ext>
            </a:extLst>
          </p:cNvPr>
          <p:cNvSpPr txBox="1"/>
          <p:nvPr/>
        </p:nvSpPr>
        <p:spPr>
          <a:xfrm>
            <a:off x="8331836" y="4763805"/>
            <a:ext cx="2736304" cy="849463"/>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Cross-pollinate talent and micro-culture</a:t>
            </a:r>
          </a:p>
        </p:txBody>
      </p:sp>
      <p:sp>
        <p:nvSpPr>
          <p:cNvPr id="2" name="Title 1">
            <a:extLst>
              <a:ext uri="{FF2B5EF4-FFF2-40B4-BE49-F238E27FC236}">
                <a16:creationId xmlns:a16="http://schemas.microsoft.com/office/drawing/2014/main" id="{6FE54D5F-B665-4D00-854E-5F18F2CB7E92}"/>
              </a:ext>
            </a:extLst>
          </p:cNvPr>
          <p:cNvSpPr>
            <a:spLocks noGrp="1"/>
          </p:cNvSpPr>
          <p:nvPr>
            <p:ph type="title"/>
          </p:nvPr>
        </p:nvSpPr>
        <p:spPr>
          <a:xfrm>
            <a:off x="1537717" y="5985578"/>
            <a:ext cx="11673540" cy="917575"/>
          </a:xfrm>
        </p:spPr>
        <p:txBody>
          <a:bodyPr/>
          <a:lstStyle/>
          <a:p>
            <a:r>
              <a:rPr lang="en-GB">
                <a:solidFill>
                  <a:srgbClr val="FFFFFF"/>
                </a:solidFill>
              </a:rPr>
              <a:t>Sticky Note Exercise - Self Forming Teams</a:t>
            </a:r>
            <a:endParaRPr lang="en-US">
              <a:solidFill>
                <a:srgbClr val="FFFFFF"/>
              </a:solidFill>
            </a:endParaRPr>
          </a:p>
        </p:txBody>
      </p:sp>
      <p:sp>
        <p:nvSpPr>
          <p:cNvPr id="12" name="graduate" title="Icon of a graduation cap">
            <a:extLst>
              <a:ext uri="{FF2B5EF4-FFF2-40B4-BE49-F238E27FC236}">
                <a16:creationId xmlns:a16="http://schemas.microsoft.com/office/drawing/2014/main" id="{EDF2C30E-1D8C-4244-B22B-624C8D0F2422}"/>
              </a:ext>
            </a:extLst>
          </p:cNvPr>
          <p:cNvSpPr>
            <a:spLocks noChangeAspect="1" noEditPoints="1"/>
          </p:cNvSpPr>
          <p:nvPr/>
        </p:nvSpPr>
        <p:spPr bwMode="auto">
          <a:xfrm>
            <a:off x="457597" y="6003904"/>
            <a:ext cx="981611" cy="842035"/>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862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7" grpId="0" animBg="1"/>
      <p:bldP spid="10" grpId="0"/>
      <p:bldP spid="8"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Planning</a:t>
            </a:r>
          </a:p>
        </p:txBody>
      </p:sp>
      <p:sp>
        <p:nvSpPr>
          <p:cNvPr id="108" name="Text Placeholder 3"/>
          <p:cNvSpPr txBox="1">
            <a:spLocks noChangeAspect="1"/>
          </p:cNvSpPr>
          <p:nvPr/>
        </p:nvSpPr>
        <p:spPr>
          <a:xfrm>
            <a:off x="8303167" y="2639161"/>
            <a:ext cx="1952182" cy="1952182"/>
          </a:xfrm>
          <a:prstGeom prst="rect">
            <a:avLst/>
          </a:prstGeom>
          <a:solidFill>
            <a:schemeClr val="accent6">
              <a:lumMod val="75000"/>
            </a:schemeClr>
          </a:solidFill>
        </p:spPr>
        <p:txBody>
          <a:bodyPr/>
          <a:lstStyle>
            <a:lvl1pPr marL="0" indent="0" algn="l" defTabSz="685800" rtl="0" eaLnBrk="1" latinLnBrk="0" hangingPunct="1">
              <a:lnSpc>
                <a:spcPct val="90000"/>
              </a:lnSpc>
              <a:spcBef>
                <a:spcPts val="450"/>
              </a:spcBef>
              <a:buFont typeface="Arial" panose="020B0604020202020204" pitchFamily="34" charset="0"/>
              <a:buNone/>
              <a:defRPr sz="2400" kern="1200">
                <a:solidFill>
                  <a:srgbClr val="32145A"/>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2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32497"/>
            <a:r>
              <a:rPr lang="en-US" sz="2720">
                <a:solidFill>
                  <a:prstClr val="white"/>
                </a:solidFill>
                <a:latin typeface="Segoe UI Light"/>
              </a:rPr>
              <a:t>Strategy</a:t>
            </a:r>
          </a:p>
          <a:p>
            <a:pPr defTabSz="932497"/>
            <a:r>
              <a:rPr lang="en-US" sz="1904">
                <a:solidFill>
                  <a:prstClr val="white"/>
                </a:solidFill>
                <a:latin typeface="Segoe UI Light"/>
              </a:rPr>
              <a:t>12 months</a:t>
            </a:r>
          </a:p>
        </p:txBody>
      </p:sp>
      <p:sp>
        <p:nvSpPr>
          <p:cNvPr id="111" name="Rectangle 110"/>
          <p:cNvSpPr/>
          <p:nvPr/>
        </p:nvSpPr>
        <p:spPr bwMode="auto">
          <a:xfrm>
            <a:off x="9067227" y="3702080"/>
            <a:ext cx="1460665" cy="966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gradFill>
                  <a:gsLst>
                    <a:gs pos="0">
                      <a:srgbClr val="FFFFFF"/>
                    </a:gs>
                    <a:gs pos="100000">
                      <a:srgbClr val="FFFFFF"/>
                    </a:gs>
                  </a:gsLst>
                  <a:lin ang="5400000" scaled="0"/>
                </a:gradFill>
                <a:latin typeface="Segoe UI Light"/>
                <a:ea typeface="Segoe UI" pitchFamily="34" charset="0"/>
                <a:cs typeface="Segoe UI" pitchFamily="34" charset="0"/>
              </a:rPr>
              <a:t>12</a:t>
            </a:r>
          </a:p>
        </p:txBody>
      </p:sp>
      <p:sp>
        <p:nvSpPr>
          <p:cNvPr id="112" name="Rectangle 111"/>
          <p:cNvSpPr/>
          <p:nvPr/>
        </p:nvSpPr>
        <p:spPr>
          <a:xfrm>
            <a:off x="1530646" y="4591345"/>
            <a:ext cx="8857219" cy="34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97"/>
            <a:endParaRPr lang="en-US" sz="2448">
              <a:solidFill>
                <a:prstClr val="white"/>
              </a:solidFill>
              <a:latin typeface="Segoe UI Light"/>
            </a:endParaRPr>
          </a:p>
        </p:txBody>
      </p:sp>
      <p:grpSp>
        <p:nvGrpSpPr>
          <p:cNvPr id="14" name="Group 13"/>
          <p:cNvGrpSpPr/>
          <p:nvPr/>
        </p:nvGrpSpPr>
        <p:grpSpPr>
          <a:xfrm>
            <a:off x="4032423" y="2645649"/>
            <a:ext cx="2113479" cy="2023313"/>
            <a:chOff x="2964182" y="1945328"/>
            <a:chExt cx="1554610" cy="1488287"/>
          </a:xfrm>
        </p:grpSpPr>
        <p:sp>
          <p:nvSpPr>
            <p:cNvPr id="15" name="Text Placeholder 3"/>
            <p:cNvSpPr txBox="1">
              <a:spLocks noChangeAspect="1"/>
            </p:cNvSpPr>
            <p:nvPr/>
          </p:nvSpPr>
          <p:spPr>
            <a:xfrm>
              <a:off x="2964182" y="1945328"/>
              <a:ext cx="1435965" cy="1435965"/>
            </a:xfrm>
            <a:prstGeom prst="rect">
              <a:avLst/>
            </a:prstGeom>
            <a:solidFill>
              <a:schemeClr val="accent1"/>
            </a:solidFill>
          </p:spPr>
          <p:txBody>
            <a:bodyPr/>
            <a:lstStyle>
              <a:defPPr>
                <a:defRPr lang="en-US"/>
              </a:defPPr>
              <a:lvl1pPr indent="0">
                <a:lnSpc>
                  <a:spcPct val="90000"/>
                </a:lnSpc>
                <a:spcBef>
                  <a:spcPts val="450"/>
                </a:spcBef>
                <a:buFont typeface="Arial" panose="020B0604020202020204" pitchFamily="34" charset="0"/>
                <a:buNone/>
                <a:defRPr sz="2000">
                  <a:solidFill>
                    <a:schemeClr val="bg1">
                      <a:lumMod val="65000"/>
                    </a:schemeClr>
                  </a:solidFill>
                  <a:latin typeface="+mj-lt"/>
                </a:defRPr>
              </a:lvl1pPr>
              <a:lvl2pPr marL="0" indent="0">
                <a:lnSpc>
                  <a:spcPct val="90000"/>
                </a:lnSpc>
                <a:spcBef>
                  <a:spcPts val="450"/>
                </a:spcBef>
                <a:buFont typeface="Arial" panose="020B0604020202020204" pitchFamily="34" charset="0"/>
                <a:buNone/>
                <a:defRPr sz="1200"/>
              </a:lvl2pPr>
              <a:lvl3pPr marL="175022" indent="-171450">
                <a:lnSpc>
                  <a:spcPct val="90000"/>
                </a:lnSpc>
                <a:spcBef>
                  <a:spcPts val="450"/>
                </a:spcBef>
                <a:buFont typeface="Arial" panose="020B0604020202020204" pitchFamily="34" charset="0"/>
                <a:buChar char="•"/>
                <a:defRPr sz="1200"/>
              </a:lvl3pPr>
              <a:lvl4pPr marL="342900" indent="-171450">
                <a:lnSpc>
                  <a:spcPct val="90000"/>
                </a:lnSpc>
                <a:spcBef>
                  <a:spcPts val="450"/>
                </a:spcBef>
                <a:buFont typeface="Arial" panose="020B0604020202020204" pitchFamily="34" charset="0"/>
                <a:buChar char="•"/>
                <a:defRPr sz="1200"/>
              </a:lvl4pPr>
              <a:lvl5pPr marL="517922" indent="-171450">
                <a:lnSpc>
                  <a:spcPct val="90000"/>
                </a:lnSpc>
                <a:spcBef>
                  <a:spcPts val="450"/>
                </a:spcBef>
                <a:buFont typeface="Arial" panose="020B0604020202020204" pitchFamily="34" charset="0"/>
                <a:buChar char="•"/>
                <a:defRPr sz="120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defTabSz="932497"/>
              <a:r>
                <a:rPr lang="en-US" sz="2720">
                  <a:solidFill>
                    <a:prstClr val="white"/>
                  </a:solidFill>
                  <a:latin typeface="Segoe UI Light"/>
                </a:rPr>
                <a:t>Quarter</a:t>
              </a:r>
            </a:p>
            <a:p>
              <a:pPr defTabSz="932497"/>
              <a:r>
                <a:rPr lang="en-US" sz="1904">
                  <a:solidFill>
                    <a:prstClr val="white"/>
                  </a:solidFill>
                  <a:latin typeface="Segoe UI Light"/>
                </a:rPr>
                <a:t>4 sprints</a:t>
              </a:r>
            </a:p>
          </p:txBody>
        </p:sp>
        <p:sp>
          <p:nvSpPr>
            <p:cNvPr id="16" name="Rectangle 15"/>
            <p:cNvSpPr/>
            <p:nvPr/>
          </p:nvSpPr>
          <p:spPr bwMode="auto">
            <a:xfrm>
              <a:off x="3930608" y="2722407"/>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4</a:t>
              </a:r>
            </a:p>
          </p:txBody>
        </p:sp>
      </p:grpSp>
      <p:grpSp>
        <p:nvGrpSpPr>
          <p:cNvPr id="17" name="Group 16"/>
          <p:cNvGrpSpPr/>
          <p:nvPr/>
        </p:nvGrpSpPr>
        <p:grpSpPr>
          <a:xfrm>
            <a:off x="1883416" y="2640470"/>
            <a:ext cx="2118107" cy="2028494"/>
            <a:chOff x="1383437" y="1941518"/>
            <a:chExt cx="1558015" cy="1492097"/>
          </a:xfrm>
        </p:grpSpPr>
        <p:sp>
          <p:nvSpPr>
            <p:cNvPr id="18" name="Text Placeholder 3"/>
            <p:cNvSpPr txBox="1">
              <a:spLocks noChangeAspect="1"/>
            </p:cNvSpPr>
            <p:nvPr/>
          </p:nvSpPr>
          <p:spPr>
            <a:xfrm>
              <a:off x="1383437" y="1941518"/>
              <a:ext cx="1435965" cy="1435965"/>
            </a:xfrm>
            <a:prstGeom prst="rect">
              <a:avLst/>
            </a:prstGeom>
            <a:solidFill>
              <a:srgbClr val="F2CB1D"/>
            </a:solidFill>
          </p:spPr>
          <p:txBody>
            <a:bodyPr/>
            <a:lstStyle>
              <a:defPPr>
                <a:defRPr lang="en-US"/>
              </a:defPPr>
              <a:lvl1pPr indent="0">
                <a:lnSpc>
                  <a:spcPct val="90000"/>
                </a:lnSpc>
                <a:spcBef>
                  <a:spcPts val="450"/>
                </a:spcBef>
                <a:buFont typeface="Arial" panose="020B0604020202020204" pitchFamily="34" charset="0"/>
                <a:buNone/>
                <a:defRPr sz="2000">
                  <a:solidFill>
                    <a:schemeClr val="bg1">
                      <a:lumMod val="65000"/>
                    </a:schemeClr>
                  </a:solidFill>
                  <a:latin typeface="+mj-lt"/>
                </a:defRPr>
              </a:lvl1pPr>
              <a:lvl2pPr marL="0" indent="0">
                <a:lnSpc>
                  <a:spcPct val="90000"/>
                </a:lnSpc>
                <a:spcBef>
                  <a:spcPts val="450"/>
                </a:spcBef>
                <a:buFont typeface="Arial" panose="020B0604020202020204" pitchFamily="34" charset="0"/>
                <a:buNone/>
                <a:defRPr sz="1200"/>
              </a:lvl2pPr>
              <a:lvl3pPr marL="175022" indent="-171450">
                <a:lnSpc>
                  <a:spcPct val="90000"/>
                </a:lnSpc>
                <a:spcBef>
                  <a:spcPts val="450"/>
                </a:spcBef>
                <a:buFont typeface="Arial" panose="020B0604020202020204" pitchFamily="34" charset="0"/>
                <a:buChar char="•"/>
                <a:defRPr sz="1200"/>
              </a:lvl3pPr>
              <a:lvl4pPr marL="342900" indent="-171450">
                <a:lnSpc>
                  <a:spcPct val="90000"/>
                </a:lnSpc>
                <a:spcBef>
                  <a:spcPts val="450"/>
                </a:spcBef>
                <a:buFont typeface="Arial" panose="020B0604020202020204" pitchFamily="34" charset="0"/>
                <a:buChar char="•"/>
                <a:defRPr sz="1200"/>
              </a:lvl4pPr>
              <a:lvl5pPr marL="517922" indent="-171450">
                <a:lnSpc>
                  <a:spcPct val="90000"/>
                </a:lnSpc>
                <a:spcBef>
                  <a:spcPts val="450"/>
                </a:spcBef>
                <a:buFont typeface="Arial" panose="020B0604020202020204" pitchFamily="34" charset="0"/>
                <a:buChar char="•"/>
                <a:defRPr sz="120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defTabSz="932497"/>
              <a:r>
                <a:rPr lang="en-US" sz="2720">
                  <a:solidFill>
                    <a:prstClr val="black"/>
                  </a:solidFill>
                  <a:latin typeface="Segoe UI Light"/>
                </a:rPr>
                <a:t>Sprint</a:t>
              </a:r>
            </a:p>
            <a:p>
              <a:pPr defTabSz="932497"/>
              <a:r>
                <a:rPr lang="en-US" sz="1904">
                  <a:solidFill>
                    <a:prstClr val="black"/>
                  </a:solidFill>
                  <a:latin typeface="Segoe UI Light"/>
                </a:rPr>
                <a:t>3 weeks</a:t>
              </a:r>
            </a:p>
          </p:txBody>
        </p:sp>
        <p:sp>
          <p:nvSpPr>
            <p:cNvPr id="19" name="Rectangle 18"/>
            <p:cNvSpPr/>
            <p:nvPr/>
          </p:nvSpPr>
          <p:spPr bwMode="auto">
            <a:xfrm>
              <a:off x="2353268" y="2722407"/>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1</a:t>
              </a:r>
            </a:p>
          </p:txBody>
        </p:sp>
      </p:grpSp>
      <p:sp>
        <p:nvSpPr>
          <p:cNvPr id="20" name="Text Placeholder 3"/>
          <p:cNvSpPr txBox="1">
            <a:spLocks noChangeAspect="1"/>
          </p:cNvSpPr>
          <p:nvPr/>
        </p:nvSpPr>
        <p:spPr>
          <a:xfrm>
            <a:off x="6181433" y="2640468"/>
            <a:ext cx="1952182" cy="1952182"/>
          </a:xfrm>
          <a:prstGeom prst="rect">
            <a:avLst/>
          </a:prstGeom>
          <a:solidFill>
            <a:srgbClr val="4A206A"/>
          </a:solidFill>
        </p:spPr>
        <p:txBody>
          <a:bodyPr/>
          <a:lstStyle>
            <a:lvl1pPr marL="0" indent="0" algn="l" defTabSz="685800" rtl="0" eaLnBrk="1" latinLnBrk="0" hangingPunct="1">
              <a:lnSpc>
                <a:spcPct val="90000"/>
              </a:lnSpc>
              <a:spcBef>
                <a:spcPts val="450"/>
              </a:spcBef>
              <a:buFont typeface="Arial" panose="020B0604020202020204" pitchFamily="34" charset="0"/>
              <a:buNone/>
              <a:defRPr sz="2400" kern="1200">
                <a:solidFill>
                  <a:srgbClr val="32145A"/>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2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32497"/>
            <a:r>
              <a:rPr lang="en-US" sz="2720">
                <a:solidFill>
                  <a:prstClr val="white"/>
                </a:solidFill>
                <a:latin typeface="Segoe UI Light"/>
              </a:rPr>
              <a:t>Semester</a:t>
            </a:r>
          </a:p>
          <a:p>
            <a:pPr defTabSz="932497"/>
            <a:r>
              <a:rPr lang="en-US" sz="1904">
                <a:solidFill>
                  <a:prstClr val="white"/>
                </a:solidFill>
                <a:latin typeface="Segoe UI Light"/>
              </a:rPr>
              <a:t>6 months</a:t>
            </a:r>
          </a:p>
        </p:txBody>
      </p:sp>
      <p:sp>
        <p:nvSpPr>
          <p:cNvPr id="21" name="Rectangle 20"/>
          <p:cNvSpPr/>
          <p:nvPr/>
        </p:nvSpPr>
        <p:spPr bwMode="auto">
          <a:xfrm>
            <a:off x="7459572" y="3702080"/>
            <a:ext cx="799632" cy="966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6</a:t>
            </a:r>
          </a:p>
        </p:txBody>
      </p:sp>
      <p:grpSp>
        <p:nvGrpSpPr>
          <p:cNvPr id="22" name="Group 21"/>
          <p:cNvGrpSpPr/>
          <p:nvPr/>
        </p:nvGrpSpPr>
        <p:grpSpPr>
          <a:xfrm>
            <a:off x="1881326" y="4838953"/>
            <a:ext cx="5223796" cy="719273"/>
            <a:chOff x="270412" y="4263314"/>
            <a:chExt cx="616022" cy="335015"/>
          </a:xfrm>
        </p:grpSpPr>
        <p:sp>
          <p:nvSpPr>
            <p:cNvPr id="23" name="Left Brace 22"/>
            <p:cNvSpPr/>
            <p:nvPr/>
          </p:nvSpPr>
          <p:spPr>
            <a:xfrm rot="16200000">
              <a:off x="525751" y="4007975"/>
              <a:ext cx="105344" cy="616022"/>
            </a:xfrm>
            <a:prstGeom prst="leftBrace">
              <a:avLst>
                <a:gd name="adj1" fmla="val 26416"/>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43329">
                <a:defRPr/>
              </a:pPr>
              <a:endParaRPr lang="en-US" sz="2448">
                <a:solidFill>
                  <a:prstClr val="black"/>
                </a:solidFill>
                <a:latin typeface="Segoe UI Light"/>
              </a:endParaRPr>
            </a:p>
          </p:txBody>
        </p:sp>
        <p:sp>
          <p:nvSpPr>
            <p:cNvPr id="24" name="Rectangle 23"/>
            <p:cNvSpPr/>
            <p:nvPr/>
          </p:nvSpPr>
          <p:spPr bwMode="auto">
            <a:xfrm>
              <a:off x="270412" y="4411622"/>
              <a:ext cx="616022" cy="18670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6" rIns="0" bIns="84476" numCol="1" rtlCol="0" anchor="ctr" anchorCtr="0" compatLnSpc="1">
              <a:prstTxWarp prst="textNoShape">
                <a:avLst/>
              </a:prstTxWarp>
            </a:bodyPr>
            <a:lstStyle/>
            <a:p>
              <a:pPr algn="ctr" defTabSz="1689368" fontAlgn="base">
                <a:spcBef>
                  <a:spcPct val="0"/>
                </a:spcBef>
                <a:spcAft>
                  <a:spcPct val="0"/>
                </a:spcAft>
                <a:defRPr/>
              </a:pPr>
              <a:r>
                <a:rPr lang="en-US" sz="2176" b="1">
                  <a:solidFill>
                    <a:prstClr val="black">
                      <a:lumMod val="75000"/>
                      <a:lumOff val="25000"/>
                    </a:prstClr>
                  </a:solidFill>
                  <a:latin typeface="Segoe UI Light"/>
                </a:rPr>
                <a:t>Teams are responsible for the detail</a:t>
              </a:r>
            </a:p>
          </p:txBody>
        </p:sp>
      </p:grpSp>
      <p:grpSp>
        <p:nvGrpSpPr>
          <p:cNvPr id="26" name="Group 25"/>
          <p:cNvGrpSpPr/>
          <p:nvPr/>
        </p:nvGrpSpPr>
        <p:grpSpPr>
          <a:xfrm>
            <a:off x="7107209" y="1361927"/>
            <a:ext cx="3175414" cy="928507"/>
            <a:chOff x="265075" y="3936191"/>
            <a:chExt cx="621359" cy="432471"/>
          </a:xfrm>
        </p:grpSpPr>
        <p:sp>
          <p:nvSpPr>
            <p:cNvPr id="27" name="Left Brace 26"/>
            <p:cNvSpPr/>
            <p:nvPr/>
          </p:nvSpPr>
          <p:spPr>
            <a:xfrm rot="5400000">
              <a:off x="525751" y="4007979"/>
              <a:ext cx="105344" cy="616022"/>
            </a:xfrm>
            <a:prstGeom prst="leftBrace">
              <a:avLst>
                <a:gd name="adj1" fmla="val 26416"/>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43329">
                <a:defRPr/>
              </a:pPr>
              <a:endParaRPr lang="en-US" sz="2448">
                <a:solidFill>
                  <a:prstClr val="black"/>
                </a:solidFill>
                <a:latin typeface="Segoe UI Light"/>
              </a:endParaRPr>
            </a:p>
          </p:txBody>
        </p:sp>
        <p:sp>
          <p:nvSpPr>
            <p:cNvPr id="28" name="Rectangle 27"/>
            <p:cNvSpPr/>
            <p:nvPr/>
          </p:nvSpPr>
          <p:spPr bwMode="auto">
            <a:xfrm>
              <a:off x="265075" y="3936191"/>
              <a:ext cx="616022" cy="18670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6" rIns="0" bIns="84476" numCol="1" rtlCol="0" anchor="ctr" anchorCtr="0" compatLnSpc="1">
              <a:prstTxWarp prst="textNoShape">
                <a:avLst/>
              </a:prstTxWarp>
            </a:bodyPr>
            <a:lstStyle/>
            <a:p>
              <a:pPr algn="ctr" defTabSz="1689368" fontAlgn="base">
                <a:spcBef>
                  <a:spcPct val="0"/>
                </a:spcBef>
                <a:spcAft>
                  <a:spcPct val="0"/>
                </a:spcAft>
                <a:defRPr/>
              </a:pPr>
              <a:r>
                <a:rPr lang="en-US" sz="2176" b="1">
                  <a:solidFill>
                    <a:prstClr val="black">
                      <a:lumMod val="75000"/>
                      <a:lumOff val="25000"/>
                    </a:prstClr>
                  </a:solidFill>
                  <a:latin typeface="Segoe UI Light"/>
                </a:rPr>
                <a:t>Leadership is responsible for the big picture</a:t>
              </a:r>
            </a:p>
          </p:txBody>
        </p:sp>
      </p:grpSp>
    </p:spTree>
    <p:extLst>
      <p:ext uri="{BB962C8B-B14F-4D97-AF65-F5344CB8AC3E}">
        <p14:creationId xmlns:p14="http://schemas.microsoft.com/office/powerpoint/2010/main" val="369211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E3C6FE1-9ECE-4A2C-B480-3B2F85E833BC}"/>
              </a:ext>
            </a:extLst>
          </p:cNvPr>
          <p:cNvSpPr txBox="1">
            <a:spLocks/>
          </p:cNvSpPr>
          <p:nvPr/>
        </p:nvSpPr>
        <p:spPr>
          <a:xfrm>
            <a:off x="302190" y="1221335"/>
            <a:ext cx="11832094" cy="51293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597">
              <a:spcBef>
                <a:spcPts val="1020"/>
              </a:spcBef>
              <a:buNone/>
            </a:pPr>
            <a:endParaRPr lang="en-US" sz="3264">
              <a:solidFill>
                <a:srgbClr val="1A1A1A"/>
              </a:solidFill>
              <a:latin typeface="Segoe UI"/>
            </a:endParaRPr>
          </a:p>
          <a:p>
            <a:pPr marL="0" indent="0" defTabSz="932597">
              <a:lnSpc>
                <a:spcPct val="100000"/>
              </a:lnSpc>
              <a:spcBef>
                <a:spcPts val="1020"/>
              </a:spcBef>
              <a:buNone/>
            </a:pPr>
            <a:endParaRPr lang="en-US" sz="2856">
              <a:solidFill>
                <a:srgbClr val="1A1A1A"/>
              </a:solidFill>
              <a:latin typeface="Segoe UI Semibold"/>
            </a:endParaRPr>
          </a:p>
        </p:txBody>
      </p:sp>
      <p:sp>
        <p:nvSpPr>
          <p:cNvPr id="6" name="Content Placeholder 2">
            <a:extLst>
              <a:ext uri="{FF2B5EF4-FFF2-40B4-BE49-F238E27FC236}">
                <a16:creationId xmlns:a16="http://schemas.microsoft.com/office/drawing/2014/main" id="{7AFCD76C-03DC-4005-8CDF-06612AACF410}"/>
              </a:ext>
            </a:extLst>
          </p:cNvPr>
          <p:cNvSpPr txBox="1">
            <a:spLocks/>
          </p:cNvSpPr>
          <p:nvPr/>
        </p:nvSpPr>
        <p:spPr>
          <a:xfrm>
            <a:off x="5252398" y="4298506"/>
            <a:ext cx="6502251" cy="27531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3149" indent="-233149" defTabSz="932597">
              <a:lnSpc>
                <a:spcPct val="100000"/>
              </a:lnSpc>
              <a:spcBef>
                <a:spcPts val="1020"/>
              </a:spcBef>
            </a:pPr>
            <a:r>
              <a:rPr lang="en-US" sz="2040">
                <a:solidFill>
                  <a:srgbClr val="1A1A1A"/>
                </a:solidFill>
                <a:latin typeface="Segoe UI"/>
              </a:rPr>
              <a:t>OKRs help promote a </a:t>
            </a:r>
            <a:r>
              <a:rPr lang="en-US" sz="2040" b="1" u="sng">
                <a:solidFill>
                  <a:srgbClr val="1A1A1A"/>
                </a:solidFill>
                <a:latin typeface="Segoe UI"/>
              </a:rPr>
              <a:t>Data Driven culture</a:t>
            </a:r>
            <a:r>
              <a:rPr lang="en-US" sz="2040" b="1">
                <a:solidFill>
                  <a:srgbClr val="1A1A1A"/>
                </a:solidFill>
                <a:latin typeface="Segoe UI"/>
              </a:rPr>
              <a:t> </a:t>
            </a:r>
          </a:p>
          <a:p>
            <a:pPr marL="233149" indent="-233149" defTabSz="932597">
              <a:lnSpc>
                <a:spcPct val="100000"/>
              </a:lnSpc>
              <a:spcBef>
                <a:spcPts val="1020"/>
              </a:spcBef>
            </a:pPr>
            <a:r>
              <a:rPr lang="en-US" sz="2040">
                <a:solidFill>
                  <a:srgbClr val="1A1A1A"/>
                </a:solidFill>
                <a:latin typeface="Segoe UI"/>
              </a:rPr>
              <a:t>Resources are prioritized to what </a:t>
            </a:r>
            <a:r>
              <a:rPr lang="en-US" sz="2040" b="1" u="sng">
                <a:solidFill>
                  <a:srgbClr val="1A1A1A"/>
                </a:solidFill>
                <a:latin typeface="Segoe UI"/>
              </a:rPr>
              <a:t>moves the needle</a:t>
            </a:r>
            <a:endParaRPr lang="en-US" sz="2040" b="1">
              <a:solidFill>
                <a:srgbClr val="1A1A1A"/>
              </a:solidFill>
              <a:latin typeface="Segoe UI"/>
            </a:endParaRPr>
          </a:p>
          <a:p>
            <a:pPr marL="233149" indent="-233149" defTabSz="932597">
              <a:lnSpc>
                <a:spcPct val="100000"/>
              </a:lnSpc>
              <a:spcBef>
                <a:spcPts val="1020"/>
              </a:spcBef>
            </a:pPr>
            <a:r>
              <a:rPr lang="en-US" sz="2040">
                <a:solidFill>
                  <a:srgbClr val="1A1A1A"/>
                </a:solidFill>
                <a:latin typeface="Segoe UI"/>
              </a:rPr>
              <a:t>Measure how we are progressing toward our goals, adjust if necessary</a:t>
            </a:r>
          </a:p>
          <a:p>
            <a:pPr marL="233149" indent="-233149" defTabSz="932597">
              <a:lnSpc>
                <a:spcPct val="100000"/>
              </a:lnSpc>
              <a:spcBef>
                <a:spcPts val="1020"/>
              </a:spcBef>
            </a:pPr>
            <a:r>
              <a:rPr lang="en-US" sz="2040">
                <a:solidFill>
                  <a:srgbClr val="1A1A1A"/>
                </a:solidFill>
                <a:latin typeface="Segoe UI"/>
              </a:rPr>
              <a:t>Transparent end to end organizational alignment</a:t>
            </a:r>
          </a:p>
        </p:txBody>
      </p:sp>
      <p:pic>
        <p:nvPicPr>
          <p:cNvPr id="9" name="Picture 8" descr="A screenshot of a cell phone&#10;&#10;Description automatically generated">
            <a:extLst>
              <a:ext uri="{FF2B5EF4-FFF2-40B4-BE49-F238E27FC236}">
                <a16:creationId xmlns:a16="http://schemas.microsoft.com/office/drawing/2014/main" id="{90301CA6-5FE2-45A4-8EA8-11FAF96DE5A9}"/>
              </a:ext>
            </a:extLst>
          </p:cNvPr>
          <p:cNvPicPr>
            <a:picLocks noChangeAspect="1"/>
          </p:cNvPicPr>
          <p:nvPr/>
        </p:nvPicPr>
        <p:blipFill>
          <a:blip r:embed="rId3"/>
          <a:stretch>
            <a:fillRect/>
          </a:stretch>
        </p:blipFill>
        <p:spPr>
          <a:xfrm>
            <a:off x="624536" y="312296"/>
            <a:ext cx="4057499" cy="6197144"/>
          </a:xfrm>
          <a:prstGeom prst="rect">
            <a:avLst/>
          </a:prstGeom>
          <a:ln>
            <a:solidFill>
              <a:schemeClr val="accent4">
                <a:lumMod val="40000"/>
                <a:lumOff val="60000"/>
              </a:schemeClr>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24367FE0-9F43-43D8-888E-FB8DFA35C280}"/>
              </a:ext>
            </a:extLst>
          </p:cNvPr>
          <p:cNvPicPr>
            <a:picLocks noChangeAspect="1"/>
          </p:cNvPicPr>
          <p:nvPr/>
        </p:nvPicPr>
        <p:blipFill>
          <a:blip r:embed="rId4"/>
          <a:stretch>
            <a:fillRect/>
          </a:stretch>
        </p:blipFill>
        <p:spPr>
          <a:xfrm>
            <a:off x="5286514" y="235833"/>
            <a:ext cx="6468135" cy="3935221"/>
          </a:xfrm>
          <a:prstGeom prst="rect">
            <a:avLst/>
          </a:prstGeom>
        </p:spPr>
      </p:pic>
    </p:spTree>
    <p:extLst>
      <p:ext uri="{BB962C8B-B14F-4D97-AF65-F5344CB8AC3E}">
        <p14:creationId xmlns:p14="http://schemas.microsoft.com/office/powerpoint/2010/main" val="2914950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246E1D-528E-475F-AF95-2693CD19A10A}"/>
              </a:ext>
            </a:extLst>
          </p:cNvPr>
          <p:cNvSpPr/>
          <p:nvPr/>
        </p:nvSpPr>
        <p:spPr>
          <a:xfrm>
            <a:off x="4349961" y="1237502"/>
            <a:ext cx="7813622" cy="5115118"/>
          </a:xfrm>
          <a:prstGeom prst="rect">
            <a:avLst/>
          </a:prstGeom>
        </p:spPr>
        <p:txBody>
          <a:bodyPr wrap="square">
            <a:spAutoFit/>
          </a:bodyPr>
          <a:lstStyle/>
          <a:p>
            <a:r>
              <a:rPr lang="en-US" sz="2720" b="1">
                <a:solidFill>
                  <a:prstClr val="black">
                    <a:lumMod val="75000"/>
                    <a:lumOff val="25000"/>
                  </a:prstClr>
                </a:solidFill>
                <a:latin typeface="Segoe UI Light"/>
              </a:rPr>
              <a:t>OKR: </a:t>
            </a:r>
            <a:r>
              <a:rPr lang="en-US" sz="2720" b="1" err="1">
                <a:solidFill>
                  <a:prstClr val="black">
                    <a:lumMod val="75000"/>
                    <a:lumOff val="25000"/>
                  </a:prstClr>
                </a:solidFill>
                <a:latin typeface="Segoe UI Light"/>
              </a:rPr>
              <a:t>Objective</a:t>
            </a:r>
            <a:r>
              <a:rPr lang="en-US" sz="2720" b="1" err="1">
                <a:solidFill>
                  <a:prstClr val="black">
                    <a:lumMod val="75000"/>
                    <a:lumOff val="25000"/>
                  </a:prstClr>
                </a:solidFill>
                <a:latin typeface="Segoe UI Light"/>
                <a:sym typeface="Symbol" panose="05050102010706020507" pitchFamily="18" charset="2"/>
              </a:rPr>
              <a:t></a:t>
            </a:r>
            <a:r>
              <a:rPr lang="en-US" sz="2720" b="1" err="1">
                <a:solidFill>
                  <a:prstClr val="black">
                    <a:lumMod val="75000"/>
                    <a:lumOff val="25000"/>
                  </a:prstClr>
                </a:solidFill>
                <a:latin typeface="Segoe UI Light"/>
              </a:rPr>
              <a:t>Key</a:t>
            </a:r>
            <a:r>
              <a:rPr lang="en-US" sz="2720" b="1">
                <a:solidFill>
                  <a:prstClr val="black">
                    <a:lumMod val="75000"/>
                    <a:lumOff val="25000"/>
                  </a:prstClr>
                </a:solidFill>
                <a:latin typeface="Segoe UI Light"/>
              </a:rPr>
              <a:t> Results</a:t>
            </a:r>
          </a:p>
          <a:p>
            <a:endParaRPr lang="en-US" sz="2176" b="1">
              <a:solidFill>
                <a:prstClr val="black">
                  <a:lumMod val="75000"/>
                  <a:lumOff val="25000"/>
                </a:prstClr>
              </a:solidFill>
              <a:latin typeface="Segoe UI Light"/>
            </a:endParaRPr>
          </a:p>
          <a:p>
            <a:pPr fontAlgn="base"/>
            <a:r>
              <a:rPr lang="en-US" sz="2448">
                <a:latin typeface="Abadi" panose="020B0604020104020204" pitchFamily="34" charset="0"/>
              </a:rPr>
              <a:t>1. Objective: Grow a strong and happy customer base </a:t>
            </a:r>
          </a:p>
          <a:p>
            <a:pPr lvl="1" fontAlgn="base"/>
            <a:r>
              <a:rPr lang="en-US" sz="2448">
                <a:latin typeface="Abadi" panose="020B0604020104020204" pitchFamily="34" charset="0"/>
              </a:rPr>
              <a:t>1.1 Increase external NPS from 21 to 35 </a:t>
            </a:r>
          </a:p>
          <a:p>
            <a:pPr lvl="1" fontAlgn="base"/>
            <a:r>
              <a:rPr lang="en-US" sz="2448">
                <a:latin typeface="Abadi" panose="020B0604020104020204" pitchFamily="34" charset="0"/>
              </a:rPr>
              <a:t>1.2 Increase docs SAT from 55 to 65 </a:t>
            </a:r>
          </a:p>
          <a:p>
            <a:pPr lvl="1" fontAlgn="base"/>
            <a:r>
              <a:rPr lang="en-US" sz="2448">
                <a:latin typeface="Abadi" panose="020B0604020104020204" pitchFamily="34" charset="0"/>
              </a:rPr>
              <a:t>1.3 New pipeline flow has an Apdex score of 0.9</a:t>
            </a:r>
          </a:p>
          <a:p>
            <a:pPr lvl="1" fontAlgn="base"/>
            <a:r>
              <a:rPr lang="en-US" sz="2448">
                <a:latin typeface="Abadi" panose="020B0604020104020204" pitchFamily="34" charset="0"/>
              </a:rPr>
              <a:t>1.4 Queue time for jobs is 5 seconds or less</a:t>
            </a:r>
          </a:p>
          <a:p>
            <a:pPr lvl="1"/>
            <a:endParaRPr lang="en-US" sz="3264"/>
          </a:p>
          <a:p>
            <a:r>
              <a:rPr lang="en-US" sz="2448"/>
              <a:t>KRs are measures for the </a:t>
            </a:r>
            <a:r>
              <a:rPr lang="en-US" sz="2448" i="1"/>
              <a:t>quarter</a:t>
            </a:r>
          </a:p>
          <a:p>
            <a:endParaRPr lang="en-US" sz="2448"/>
          </a:p>
          <a:p>
            <a:r>
              <a:rPr lang="en-US" sz="2448"/>
              <a:t>Encourage ambitious KRs:</a:t>
            </a:r>
            <a:br>
              <a:rPr lang="en-US" sz="2448"/>
            </a:br>
            <a:r>
              <a:rPr lang="en-US" sz="2448"/>
              <a:t>70% of the improvement target scores green</a:t>
            </a:r>
          </a:p>
          <a:p>
            <a:endParaRPr lang="en-US" sz="2448"/>
          </a:p>
        </p:txBody>
      </p:sp>
      <p:pic>
        <p:nvPicPr>
          <p:cNvPr id="5" name="Content Placeholder 5">
            <a:extLst>
              <a:ext uri="{FF2B5EF4-FFF2-40B4-BE49-F238E27FC236}">
                <a16:creationId xmlns:a16="http://schemas.microsoft.com/office/drawing/2014/main" id="{E33B1089-67E2-403B-889B-D696F98E0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38" y="1273122"/>
            <a:ext cx="2791984" cy="4269089"/>
          </a:xfrm>
          <a:prstGeom prst="rect">
            <a:avLst/>
          </a:prstGeom>
          <a:ln>
            <a:solidFill>
              <a:schemeClr val="bg1">
                <a:lumMod val="75000"/>
              </a:schemeClr>
            </a:solidFill>
          </a:ln>
        </p:spPr>
      </p:pic>
      <p:sp>
        <p:nvSpPr>
          <p:cNvPr id="3" name="Title 2">
            <a:extLst>
              <a:ext uri="{FF2B5EF4-FFF2-40B4-BE49-F238E27FC236}">
                <a16:creationId xmlns:a16="http://schemas.microsoft.com/office/drawing/2014/main" id="{DE0D93E6-AC20-4780-A7AB-663226C0B051}"/>
              </a:ext>
            </a:extLst>
          </p:cNvPr>
          <p:cNvSpPr>
            <a:spLocks noGrp="1"/>
          </p:cNvSpPr>
          <p:nvPr>
            <p:ph type="title"/>
          </p:nvPr>
        </p:nvSpPr>
        <p:spPr/>
        <p:txBody>
          <a:bodyPr/>
          <a:lstStyle/>
          <a:p>
            <a:r>
              <a:rPr lang="en-US" b="1"/>
              <a:t>Measure Outcomes not Outputs</a:t>
            </a:r>
          </a:p>
        </p:txBody>
      </p:sp>
    </p:spTree>
    <p:extLst>
      <p:ext uri="{BB962C8B-B14F-4D97-AF65-F5344CB8AC3E}">
        <p14:creationId xmlns:p14="http://schemas.microsoft.com/office/powerpoint/2010/main" val="2288846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AB8573-2BD5-4F1A-BD37-47C35E63E445}"/>
              </a:ext>
            </a:extLst>
          </p:cNvPr>
          <p:cNvPicPr>
            <a:picLocks noChangeAspect="1"/>
          </p:cNvPicPr>
          <p:nvPr/>
        </p:nvPicPr>
        <p:blipFill>
          <a:blip r:embed="rId2"/>
          <a:stretch>
            <a:fillRect/>
          </a:stretch>
        </p:blipFill>
        <p:spPr>
          <a:xfrm>
            <a:off x="482413" y="282132"/>
            <a:ext cx="11786228" cy="6606594"/>
          </a:xfrm>
          <a:prstGeom prst="rect">
            <a:avLst/>
          </a:prstGeom>
        </p:spPr>
      </p:pic>
    </p:spTree>
    <p:extLst>
      <p:ext uri="{BB962C8B-B14F-4D97-AF65-F5344CB8AC3E}">
        <p14:creationId xmlns:p14="http://schemas.microsoft.com/office/powerpoint/2010/main" val="2278628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Isosceles Triangle 104">
            <a:extLst>
              <a:ext uri="{FF2B5EF4-FFF2-40B4-BE49-F238E27FC236}">
                <a16:creationId xmlns:a16="http://schemas.microsoft.com/office/drawing/2014/main" id="{4E666D0A-B95C-4E12-9F68-4571BC330EE9}"/>
              </a:ext>
            </a:extLst>
          </p:cNvPr>
          <p:cNvSpPr/>
          <p:nvPr/>
        </p:nvSpPr>
        <p:spPr>
          <a:xfrm>
            <a:off x="2698724" y="1464246"/>
            <a:ext cx="7039026" cy="3936542"/>
          </a:xfrm>
          <a:prstGeom prst="triangl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4" name="Rectangle 3">
            <a:extLst>
              <a:ext uri="{FF2B5EF4-FFF2-40B4-BE49-F238E27FC236}">
                <a16:creationId xmlns:a16="http://schemas.microsoft.com/office/drawing/2014/main" id="{1882CA29-3AF7-42C4-85BD-4A57F979AB3A}"/>
              </a:ext>
            </a:extLst>
          </p:cNvPr>
          <p:cNvSpPr/>
          <p:nvPr/>
        </p:nvSpPr>
        <p:spPr>
          <a:xfrm>
            <a:off x="4920366" y="1215737"/>
            <a:ext cx="2511367" cy="7993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Product OKRs</a:t>
            </a:r>
          </a:p>
        </p:txBody>
      </p:sp>
      <p:grpSp>
        <p:nvGrpSpPr>
          <p:cNvPr id="10" name="Group 9">
            <a:extLst>
              <a:ext uri="{FF2B5EF4-FFF2-40B4-BE49-F238E27FC236}">
                <a16:creationId xmlns:a16="http://schemas.microsoft.com/office/drawing/2014/main" id="{29A5F92D-63C4-4A7D-A193-3EF523639899}"/>
              </a:ext>
            </a:extLst>
          </p:cNvPr>
          <p:cNvGrpSpPr/>
          <p:nvPr/>
        </p:nvGrpSpPr>
        <p:grpSpPr>
          <a:xfrm>
            <a:off x="1912164" y="2812587"/>
            <a:ext cx="8527771" cy="799375"/>
            <a:chOff x="2195648" y="2222862"/>
            <a:chExt cx="8361319" cy="783772"/>
          </a:xfrm>
          <a:solidFill>
            <a:srgbClr val="4A206A"/>
          </a:solidFill>
        </p:grpSpPr>
        <p:sp>
          <p:nvSpPr>
            <p:cNvPr id="5" name="Rectangle 4">
              <a:extLst>
                <a:ext uri="{FF2B5EF4-FFF2-40B4-BE49-F238E27FC236}">
                  <a16:creationId xmlns:a16="http://schemas.microsoft.com/office/drawing/2014/main" id="{E838E50A-5F62-4247-B855-D4EF0627A115}"/>
                </a:ext>
              </a:extLst>
            </p:cNvPr>
            <p:cNvSpPr/>
            <p:nvPr/>
          </p:nvSpPr>
          <p:spPr>
            <a:xfrm>
              <a:off x="2195648"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6" name="Rectangle 5">
              <a:extLst>
                <a:ext uri="{FF2B5EF4-FFF2-40B4-BE49-F238E27FC236}">
                  <a16:creationId xmlns:a16="http://schemas.microsoft.com/office/drawing/2014/main" id="{7736FB6C-BC19-436D-869F-35C9E71F3277}"/>
                </a:ext>
              </a:extLst>
            </p:cNvPr>
            <p:cNvSpPr/>
            <p:nvPr/>
          </p:nvSpPr>
          <p:spPr>
            <a:xfrm>
              <a:off x="3895997"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7" name="Rectangle 6">
              <a:extLst>
                <a:ext uri="{FF2B5EF4-FFF2-40B4-BE49-F238E27FC236}">
                  <a16:creationId xmlns:a16="http://schemas.microsoft.com/office/drawing/2014/main" id="{A6204D40-69A9-4121-8E0A-1A6B3B821B14}"/>
                </a:ext>
              </a:extLst>
            </p:cNvPr>
            <p:cNvSpPr/>
            <p:nvPr/>
          </p:nvSpPr>
          <p:spPr>
            <a:xfrm>
              <a:off x="5596346"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8" name="Rectangle 7">
              <a:extLst>
                <a:ext uri="{FF2B5EF4-FFF2-40B4-BE49-F238E27FC236}">
                  <a16:creationId xmlns:a16="http://schemas.microsoft.com/office/drawing/2014/main" id="{A2A6428F-2736-4D6A-80B9-78070E36B6E2}"/>
                </a:ext>
              </a:extLst>
            </p:cNvPr>
            <p:cNvSpPr/>
            <p:nvPr/>
          </p:nvSpPr>
          <p:spPr>
            <a:xfrm>
              <a:off x="7296695"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9" name="Rectangle 8">
              <a:extLst>
                <a:ext uri="{FF2B5EF4-FFF2-40B4-BE49-F238E27FC236}">
                  <a16:creationId xmlns:a16="http://schemas.microsoft.com/office/drawing/2014/main" id="{31F07632-49B1-4E63-8999-1371C632A96F}"/>
                </a:ext>
              </a:extLst>
            </p:cNvPr>
            <p:cNvSpPr/>
            <p:nvPr/>
          </p:nvSpPr>
          <p:spPr>
            <a:xfrm>
              <a:off x="8997044"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grpSp>
      <p:grpSp>
        <p:nvGrpSpPr>
          <p:cNvPr id="24" name="Group 23">
            <a:extLst>
              <a:ext uri="{FF2B5EF4-FFF2-40B4-BE49-F238E27FC236}">
                <a16:creationId xmlns:a16="http://schemas.microsoft.com/office/drawing/2014/main" id="{386FB7F5-1476-403C-A416-638FF2AC2220}"/>
              </a:ext>
            </a:extLst>
          </p:cNvPr>
          <p:cNvGrpSpPr/>
          <p:nvPr/>
        </p:nvGrpSpPr>
        <p:grpSpPr>
          <a:xfrm>
            <a:off x="1277674" y="4393719"/>
            <a:ext cx="9881127" cy="761800"/>
            <a:chOff x="1149532" y="3429000"/>
            <a:chExt cx="9688259" cy="746930"/>
          </a:xfrm>
          <a:solidFill>
            <a:srgbClr val="4F81BD"/>
          </a:solidFill>
        </p:grpSpPr>
        <p:sp>
          <p:nvSpPr>
            <p:cNvPr id="11" name="Rectangle 10">
              <a:extLst>
                <a:ext uri="{FF2B5EF4-FFF2-40B4-BE49-F238E27FC236}">
                  <a16:creationId xmlns:a16="http://schemas.microsoft.com/office/drawing/2014/main" id="{DC7784F2-8185-472F-BA3F-6677D4F53F8B}"/>
                </a:ext>
              </a:extLst>
            </p:cNvPr>
            <p:cNvSpPr/>
            <p:nvPr/>
          </p:nvSpPr>
          <p:spPr>
            <a:xfrm>
              <a:off x="1149532"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2" name="Rectangle 11">
              <a:extLst>
                <a:ext uri="{FF2B5EF4-FFF2-40B4-BE49-F238E27FC236}">
                  <a16:creationId xmlns:a16="http://schemas.microsoft.com/office/drawing/2014/main" id="{726F70C4-27C1-47B1-B83C-E8D6A6D48408}"/>
                </a:ext>
              </a:extLst>
            </p:cNvPr>
            <p:cNvSpPr/>
            <p:nvPr/>
          </p:nvSpPr>
          <p:spPr>
            <a:xfrm>
              <a:off x="1963781"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3" name="Rectangle 12">
              <a:extLst>
                <a:ext uri="{FF2B5EF4-FFF2-40B4-BE49-F238E27FC236}">
                  <a16:creationId xmlns:a16="http://schemas.microsoft.com/office/drawing/2014/main" id="{BBE5C4E4-172D-4257-9DEF-10630A7AE9EF}"/>
                </a:ext>
              </a:extLst>
            </p:cNvPr>
            <p:cNvSpPr/>
            <p:nvPr/>
          </p:nvSpPr>
          <p:spPr>
            <a:xfrm>
              <a:off x="2778030"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5" name="Rectangle 14">
              <a:extLst>
                <a:ext uri="{FF2B5EF4-FFF2-40B4-BE49-F238E27FC236}">
                  <a16:creationId xmlns:a16="http://schemas.microsoft.com/office/drawing/2014/main" id="{E2AD0FFC-A35A-4411-A1B6-6CD5E6B5BA7D}"/>
                </a:ext>
              </a:extLst>
            </p:cNvPr>
            <p:cNvSpPr/>
            <p:nvPr/>
          </p:nvSpPr>
          <p:spPr>
            <a:xfrm>
              <a:off x="3592279"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6" name="Rectangle 15">
              <a:extLst>
                <a:ext uri="{FF2B5EF4-FFF2-40B4-BE49-F238E27FC236}">
                  <a16:creationId xmlns:a16="http://schemas.microsoft.com/office/drawing/2014/main" id="{64049C46-A7E7-4BB9-B714-34CB6F2393A1}"/>
                </a:ext>
              </a:extLst>
            </p:cNvPr>
            <p:cNvSpPr/>
            <p:nvPr/>
          </p:nvSpPr>
          <p:spPr>
            <a:xfrm>
              <a:off x="4406528"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7" name="Rectangle 16">
              <a:extLst>
                <a:ext uri="{FF2B5EF4-FFF2-40B4-BE49-F238E27FC236}">
                  <a16:creationId xmlns:a16="http://schemas.microsoft.com/office/drawing/2014/main" id="{54740DCE-D1FA-48ED-A157-ED288C793035}"/>
                </a:ext>
              </a:extLst>
            </p:cNvPr>
            <p:cNvSpPr/>
            <p:nvPr/>
          </p:nvSpPr>
          <p:spPr>
            <a:xfrm>
              <a:off x="5220777"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8" name="Rectangle 17">
              <a:extLst>
                <a:ext uri="{FF2B5EF4-FFF2-40B4-BE49-F238E27FC236}">
                  <a16:creationId xmlns:a16="http://schemas.microsoft.com/office/drawing/2014/main" id="{EE0A109D-DFE7-4157-9354-61E381D2DFA5}"/>
                </a:ext>
              </a:extLst>
            </p:cNvPr>
            <p:cNvSpPr/>
            <p:nvPr/>
          </p:nvSpPr>
          <p:spPr>
            <a:xfrm>
              <a:off x="6035026"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9" name="Rectangle 18">
              <a:extLst>
                <a:ext uri="{FF2B5EF4-FFF2-40B4-BE49-F238E27FC236}">
                  <a16:creationId xmlns:a16="http://schemas.microsoft.com/office/drawing/2014/main" id="{D02DDD9F-69B6-436C-BC0E-31DFE2DED145}"/>
                </a:ext>
              </a:extLst>
            </p:cNvPr>
            <p:cNvSpPr/>
            <p:nvPr/>
          </p:nvSpPr>
          <p:spPr>
            <a:xfrm>
              <a:off x="6849275"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0" name="Rectangle 19">
              <a:extLst>
                <a:ext uri="{FF2B5EF4-FFF2-40B4-BE49-F238E27FC236}">
                  <a16:creationId xmlns:a16="http://schemas.microsoft.com/office/drawing/2014/main" id="{4BA39137-0628-4591-BCED-D4ED0BBB27A4}"/>
                </a:ext>
              </a:extLst>
            </p:cNvPr>
            <p:cNvSpPr/>
            <p:nvPr/>
          </p:nvSpPr>
          <p:spPr>
            <a:xfrm>
              <a:off x="7663524"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1" name="Rectangle 20">
              <a:extLst>
                <a:ext uri="{FF2B5EF4-FFF2-40B4-BE49-F238E27FC236}">
                  <a16:creationId xmlns:a16="http://schemas.microsoft.com/office/drawing/2014/main" id="{5F279216-688D-498D-B14D-EE791D1C8AAB}"/>
                </a:ext>
              </a:extLst>
            </p:cNvPr>
            <p:cNvSpPr/>
            <p:nvPr/>
          </p:nvSpPr>
          <p:spPr>
            <a:xfrm>
              <a:off x="8477773"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2" name="Rectangle 21">
              <a:extLst>
                <a:ext uri="{FF2B5EF4-FFF2-40B4-BE49-F238E27FC236}">
                  <a16:creationId xmlns:a16="http://schemas.microsoft.com/office/drawing/2014/main" id="{E21C0B0E-DA94-4891-97E2-72710479367D}"/>
                </a:ext>
              </a:extLst>
            </p:cNvPr>
            <p:cNvSpPr/>
            <p:nvPr/>
          </p:nvSpPr>
          <p:spPr>
            <a:xfrm>
              <a:off x="9292022"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3" name="Rectangle 22">
              <a:extLst>
                <a:ext uri="{FF2B5EF4-FFF2-40B4-BE49-F238E27FC236}">
                  <a16:creationId xmlns:a16="http://schemas.microsoft.com/office/drawing/2014/main" id="{2E01D05B-7402-4A2E-A095-8EBF48F1361E}"/>
                </a:ext>
              </a:extLst>
            </p:cNvPr>
            <p:cNvSpPr/>
            <p:nvPr/>
          </p:nvSpPr>
          <p:spPr>
            <a:xfrm>
              <a:off x="10106271"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chemeClr val="bg1"/>
                  </a:solidFill>
                </a:rPr>
                <a:t>Team OKRs</a:t>
              </a:r>
            </a:p>
          </p:txBody>
        </p:sp>
      </p:grpSp>
      <p:sp>
        <p:nvSpPr>
          <p:cNvPr id="25" name="Title 24">
            <a:extLst>
              <a:ext uri="{FF2B5EF4-FFF2-40B4-BE49-F238E27FC236}">
                <a16:creationId xmlns:a16="http://schemas.microsoft.com/office/drawing/2014/main" id="{C843CCAE-EBE4-4633-9147-0531DAE818CD}"/>
              </a:ext>
            </a:extLst>
          </p:cNvPr>
          <p:cNvSpPr>
            <a:spLocks noGrp="1"/>
          </p:cNvSpPr>
          <p:nvPr>
            <p:ph type="title"/>
          </p:nvPr>
        </p:nvSpPr>
        <p:spPr/>
        <p:txBody>
          <a:bodyPr/>
          <a:lstStyle/>
          <a:p>
            <a:r>
              <a:rPr lang="en-US"/>
              <a:t>Alignment</a:t>
            </a:r>
          </a:p>
        </p:txBody>
      </p:sp>
    </p:spTree>
    <p:extLst>
      <p:ext uri="{BB962C8B-B14F-4D97-AF65-F5344CB8AC3E}">
        <p14:creationId xmlns:p14="http://schemas.microsoft.com/office/powerpoint/2010/main" val="25511976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FCE9F-0622-42F4-B824-6317A96957FD}"/>
              </a:ext>
            </a:extLst>
          </p:cNvPr>
          <p:cNvSpPr>
            <a:spLocks noGrp="1"/>
          </p:cNvSpPr>
          <p:nvPr>
            <p:ph type="title"/>
          </p:nvPr>
        </p:nvSpPr>
        <p:spPr/>
        <p:txBody>
          <a:bodyPr/>
          <a:lstStyle/>
          <a:p>
            <a:r>
              <a:rPr lang="en-US" dirty="0"/>
              <a:t>Accelerating Delivery with DevOps</a:t>
            </a:r>
          </a:p>
        </p:txBody>
      </p:sp>
      <p:sp>
        <p:nvSpPr>
          <p:cNvPr id="7" name="Text Placeholder 6">
            <a:extLst>
              <a:ext uri="{FF2B5EF4-FFF2-40B4-BE49-F238E27FC236}">
                <a16:creationId xmlns:a16="http://schemas.microsoft.com/office/drawing/2014/main" id="{3B415806-6919-414E-A166-5214B9F6C04D}"/>
              </a:ext>
            </a:extLst>
          </p:cNvPr>
          <p:cNvSpPr>
            <a:spLocks noGrp="1"/>
          </p:cNvSpPr>
          <p:nvPr>
            <p:ph type="body" sz="quarter" idx="4294967295"/>
          </p:nvPr>
        </p:nvSpPr>
        <p:spPr>
          <a:xfrm>
            <a:off x="711118" y="2641303"/>
            <a:ext cx="4970916" cy="2209964"/>
          </a:xfrm>
        </p:spPr>
        <p:txBody>
          <a:bodyPr/>
          <a:lstStyle/>
          <a:p>
            <a:pPr marL="0" indent="0">
              <a:buNone/>
            </a:pPr>
            <a:r>
              <a:rPr lang="en-US" sz="2856" dirty="0"/>
              <a:t>DevOps is the union of </a:t>
            </a:r>
            <a:r>
              <a:rPr lang="en-US" sz="2856" b="1" dirty="0">
                <a:solidFill>
                  <a:srgbClr val="0078D7"/>
                </a:solidFill>
              </a:rPr>
              <a:t>people</a:t>
            </a:r>
            <a:r>
              <a:rPr lang="en-US" sz="2856" dirty="0"/>
              <a:t>, </a:t>
            </a:r>
            <a:r>
              <a:rPr lang="en-US" sz="2856" b="1" dirty="0">
                <a:solidFill>
                  <a:srgbClr val="0078D7"/>
                </a:solidFill>
              </a:rPr>
              <a:t>process</a:t>
            </a:r>
            <a:r>
              <a:rPr lang="en-US" sz="2856" dirty="0"/>
              <a:t>, and </a:t>
            </a:r>
            <a:r>
              <a:rPr lang="en-US" sz="2856" b="1" dirty="0">
                <a:solidFill>
                  <a:srgbClr val="0078D7"/>
                </a:solidFill>
              </a:rPr>
              <a:t>products</a:t>
            </a:r>
            <a:r>
              <a:rPr lang="en-US" sz="2856" dirty="0"/>
              <a:t> to enable continuous delivery of value to your end users.</a:t>
            </a:r>
          </a:p>
          <a:p>
            <a:endParaRPr lang="en-US" sz="2448" dirty="0"/>
          </a:p>
        </p:txBody>
      </p:sp>
      <p:grpSp>
        <p:nvGrpSpPr>
          <p:cNvPr id="6" name="Group 5">
            <a:extLst>
              <a:ext uri="{FF2B5EF4-FFF2-40B4-BE49-F238E27FC236}">
                <a16:creationId xmlns:a16="http://schemas.microsoft.com/office/drawing/2014/main" id="{FDBC0F80-0FEA-4AC6-94A8-8C5751C7DB97}"/>
              </a:ext>
            </a:extLst>
          </p:cNvPr>
          <p:cNvGrpSpPr/>
          <p:nvPr/>
        </p:nvGrpSpPr>
        <p:grpSpPr>
          <a:xfrm>
            <a:off x="4757968" y="1087122"/>
            <a:ext cx="7110287" cy="5422234"/>
            <a:chOff x="5654955" y="1043577"/>
            <a:chExt cx="7110287" cy="5422234"/>
          </a:xfrm>
        </p:grpSpPr>
        <p:sp>
          <p:nvSpPr>
            <p:cNvPr id="4" name="Oval 3">
              <a:extLst>
                <a:ext uri="{FF2B5EF4-FFF2-40B4-BE49-F238E27FC236}">
                  <a16:creationId xmlns:a16="http://schemas.microsoft.com/office/drawing/2014/main" id="{D5B152DD-7C4A-4652-B1D9-B48C3C458178}"/>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10756739" y="2809974"/>
              <a:ext cx="225781" cy="189120"/>
              <a:chOff x="5899816" y="2353437"/>
              <a:chExt cx="250241" cy="209609"/>
            </a:xfrm>
            <a:solidFill>
              <a:srgbClr val="D2D2D2"/>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7252263" y="2830766"/>
              <a:ext cx="225781" cy="189120"/>
              <a:chOff x="5899816" y="2353437"/>
              <a:chExt cx="250241" cy="209609"/>
            </a:xfrm>
            <a:solidFill>
              <a:srgbClr val="D2D2D2"/>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9039306" y="6095343"/>
              <a:ext cx="225781" cy="189120"/>
              <a:chOff x="5899816" y="2353437"/>
              <a:chExt cx="250241" cy="209609"/>
            </a:xfrm>
            <a:solidFill>
              <a:srgbClr val="D2D2D2"/>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015DF5C-5F8A-4C77-8994-24C4FAFAEA10}"/>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54" name="Oval 53">
              <a:extLst>
                <a:ext uri="{FF2B5EF4-FFF2-40B4-BE49-F238E27FC236}">
                  <a16:creationId xmlns:a16="http://schemas.microsoft.com/office/drawing/2014/main" id="{AD854FAC-C21C-48A2-B61D-D7F75E73E641}"/>
                </a:ext>
              </a:extLst>
            </p:cNvPr>
            <p:cNvSpPr/>
            <p:nvPr/>
          </p:nvSpPr>
          <p:spPr bwMode="auto">
            <a:xfrm>
              <a:off x="7258276" y="2223702"/>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B5B0387A-C6E1-4B46-9C98-E3F896CFA7AF}"/>
                </a:ext>
              </a:extLst>
            </p:cNvPr>
            <p:cNvGrpSpPr/>
            <p:nvPr/>
          </p:nvGrpSpPr>
          <p:grpSpPr>
            <a:xfrm>
              <a:off x="8631539" y="1407198"/>
              <a:ext cx="969736" cy="969736"/>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48" name="people_12">
              <a:extLst>
                <a:ext uri="{FF2B5EF4-FFF2-40B4-BE49-F238E27FC236}">
                  <a16:creationId xmlns:a16="http://schemas.microsoft.com/office/drawing/2014/main" id="{45F93FE6-8515-49E0-B34A-053DA833B45D}"/>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l" defTabSz="93241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56F04181-1063-46F1-865F-54272F05DB3C}"/>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2856" b="0" i="0" u="none" strike="noStrike" kern="0" cap="none" spc="0" normalizeH="0" baseline="0" noProof="0" dirty="0">
                  <a:ln>
                    <a:noFill/>
                  </a:ln>
                  <a:gradFill>
                    <a:gsLst>
                      <a:gs pos="9735">
                        <a:srgbClr val="1A1A1A"/>
                      </a:gs>
                      <a:gs pos="41204">
                        <a:srgbClr val="1A1A1A"/>
                      </a:gs>
                    </a:gsLst>
                    <a:lin ang="5400000" scaled="1"/>
                  </a:gradFill>
                  <a:effectLst/>
                  <a:uLnTx/>
                  <a:uFillTx/>
                  <a:latin typeface="Segoe UI Semibold"/>
                  <a:ea typeface="+mn-ea"/>
                  <a:cs typeface="+mn-cs"/>
                </a:rPr>
                <a:t>DevOps</a:t>
              </a:r>
            </a:p>
          </p:txBody>
        </p:sp>
        <p:sp>
          <p:nvSpPr>
            <p:cNvPr id="39" name="Rectangle 38">
              <a:extLst>
                <a:ext uri="{FF2B5EF4-FFF2-40B4-BE49-F238E27FC236}">
                  <a16:creationId xmlns:a16="http://schemas.microsoft.com/office/drawing/2014/main" id="{40B2C4D6-206F-4ECD-8E03-F1BAB02CE71F}"/>
                </a:ext>
              </a:extLst>
            </p:cNvPr>
            <p:cNvSpPr/>
            <p:nvPr/>
          </p:nvSpPr>
          <p:spPr bwMode="auto">
            <a:xfrm>
              <a:off x="5654955" y="5081764"/>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r"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40" name="Oval 39">
              <a:extLst>
                <a:ext uri="{FF2B5EF4-FFF2-40B4-BE49-F238E27FC236}">
                  <a16:creationId xmlns:a16="http://schemas.microsoft.com/office/drawing/2014/main" id="{B9F32FAF-4E7B-409C-876E-9CAD49741B8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2F1A2D89-5519-4FF4-9736-9F62D2CA60FC}"/>
                </a:ext>
              </a:extLst>
            </p:cNvPr>
            <p:cNvSpPr/>
            <p:nvPr/>
          </p:nvSpPr>
          <p:spPr bwMode="auto">
            <a:xfrm>
              <a:off x="11432110" y="5051480"/>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45" name="Oval 44">
              <a:extLst>
                <a:ext uri="{FF2B5EF4-FFF2-40B4-BE49-F238E27FC236}">
                  <a16:creationId xmlns:a16="http://schemas.microsoft.com/office/drawing/2014/main" id="{0C6D5D34-910E-444F-B196-DF0C8078F4DA}"/>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algorithm">
              <a:extLst>
                <a:ext uri="{FF2B5EF4-FFF2-40B4-BE49-F238E27FC236}">
                  <a16:creationId xmlns:a16="http://schemas.microsoft.com/office/drawing/2014/main" id="{F6771125-D44E-44A2-84CF-875156D7DD5F}"/>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41" name="rocket">
              <a:extLst>
                <a:ext uri="{FF2B5EF4-FFF2-40B4-BE49-F238E27FC236}">
                  <a16:creationId xmlns:a16="http://schemas.microsoft.com/office/drawing/2014/main" id="{683A83C7-A095-4324-93E1-C9F15FB895A1}"/>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2BD39C8C-60D9-44DC-8B73-869AB73587F3}"/>
              </a:ext>
              <a:ext uri="{C183D7F6-B498-43B3-948B-1728B52AA6E4}">
                <adec:decorative xmlns:adec="http://schemas.microsoft.com/office/drawing/2017/decorative" val="1"/>
              </a:ext>
            </a:extLst>
          </p:cNvPr>
          <p:cNvSpPr/>
          <p:nvPr/>
        </p:nvSpPr>
        <p:spPr>
          <a:xfrm>
            <a:off x="431220" y="2010519"/>
            <a:ext cx="804384" cy="112040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526"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526" b="0" i="0" u="none" strike="noStrike" kern="0" cap="none" spc="0" normalizeH="0" baseline="0" noProof="0" dirty="0">
              <a:ln>
                <a:noFill/>
              </a:ln>
              <a:solidFill>
                <a:srgbClr val="0078D7"/>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1466D126-C61D-4012-A63F-0C50262CAEEA}"/>
              </a:ext>
              <a:ext uri="{C183D7F6-B498-43B3-948B-1728B52AA6E4}">
                <adec:decorative xmlns:adec="http://schemas.microsoft.com/office/drawing/2017/decorative" val="1"/>
              </a:ext>
            </a:extLst>
          </p:cNvPr>
          <p:cNvSpPr/>
          <p:nvPr/>
        </p:nvSpPr>
        <p:spPr>
          <a:xfrm>
            <a:off x="4839592" y="3976613"/>
            <a:ext cx="800128" cy="111841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526"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526" b="0" i="0" u="none" strike="noStrike" kern="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41483606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a:t>How do you stay in sync?</a:t>
            </a:r>
          </a:p>
        </p:txBody>
      </p:sp>
      <p:sp>
        <p:nvSpPr>
          <p:cNvPr id="4" name="Rectangle 3"/>
          <p:cNvSpPr/>
          <p:nvPr/>
        </p:nvSpPr>
        <p:spPr bwMode="auto">
          <a:xfrm>
            <a:off x="872349" y="3984294"/>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 name="Rectangle 5"/>
          <p:cNvSpPr/>
          <p:nvPr/>
        </p:nvSpPr>
        <p:spPr bwMode="auto">
          <a:xfrm>
            <a:off x="1710064" y="349726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 name="Rectangle 7"/>
          <p:cNvSpPr/>
          <p:nvPr/>
        </p:nvSpPr>
        <p:spPr bwMode="auto">
          <a:xfrm>
            <a:off x="2547779" y="398429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 name="Rectangle 9"/>
          <p:cNvSpPr/>
          <p:nvPr/>
        </p:nvSpPr>
        <p:spPr bwMode="auto">
          <a:xfrm>
            <a:off x="3385493" y="349726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 name="Rectangle 11"/>
          <p:cNvSpPr/>
          <p:nvPr/>
        </p:nvSpPr>
        <p:spPr bwMode="auto">
          <a:xfrm>
            <a:off x="4223206"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4" name="Rectangle 13"/>
          <p:cNvSpPr/>
          <p:nvPr/>
        </p:nvSpPr>
        <p:spPr bwMode="auto">
          <a:xfrm>
            <a:off x="5060921"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6" name="Rectangle 15"/>
          <p:cNvSpPr/>
          <p:nvPr/>
        </p:nvSpPr>
        <p:spPr bwMode="auto">
          <a:xfrm>
            <a:off x="5898636"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8" name="Rectangle 17"/>
          <p:cNvSpPr/>
          <p:nvPr/>
        </p:nvSpPr>
        <p:spPr bwMode="auto">
          <a:xfrm>
            <a:off x="6736351"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0" name="Rectangle 19"/>
          <p:cNvSpPr/>
          <p:nvPr/>
        </p:nvSpPr>
        <p:spPr bwMode="auto">
          <a:xfrm>
            <a:off x="7574065"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2" name="Rectangle 21"/>
          <p:cNvSpPr/>
          <p:nvPr/>
        </p:nvSpPr>
        <p:spPr bwMode="auto">
          <a:xfrm>
            <a:off x="8411778"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4" name="Rectangle 23"/>
          <p:cNvSpPr/>
          <p:nvPr/>
        </p:nvSpPr>
        <p:spPr bwMode="auto">
          <a:xfrm>
            <a:off x="9249493"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6" name="Rectangle 25"/>
          <p:cNvSpPr/>
          <p:nvPr/>
        </p:nvSpPr>
        <p:spPr bwMode="auto">
          <a:xfrm>
            <a:off x="10087208"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45654" y="4471323"/>
            <a:ext cx="336773" cy="336773"/>
          </a:xfrm>
          <a:prstGeom prst="rect">
            <a:avLst/>
          </a:prstGeom>
        </p:spPr>
      </p:pic>
      <p:pic>
        <p:nvPicPr>
          <p:cNvPr id="42" name="Picture 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20088" y="3035611"/>
            <a:ext cx="336773" cy="336773"/>
          </a:xfrm>
          <a:prstGeom prst="rect">
            <a:avLst/>
          </a:prstGeom>
        </p:spPr>
      </p:pic>
      <p:pic>
        <p:nvPicPr>
          <p:cNvPr id="44" name="Picture 4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94243" y="3035611"/>
            <a:ext cx="336773" cy="336773"/>
          </a:xfrm>
          <a:prstGeom prst="rect">
            <a:avLst/>
          </a:prstGeom>
        </p:spPr>
      </p:pic>
      <p:cxnSp>
        <p:nvCxnSpPr>
          <p:cNvPr id="3" name="Straight Connector 2">
            <a:extLst>
              <a:ext uri="{FF2B5EF4-FFF2-40B4-BE49-F238E27FC236}">
                <a16:creationId xmlns:a16="http://schemas.microsoft.com/office/drawing/2014/main" id="{9BCFF406-603E-4BDF-A72A-3AC57BAE3EAA}"/>
              </a:ext>
            </a:extLst>
          </p:cNvPr>
          <p:cNvCxnSpPr>
            <a:cxnSpLocks/>
          </p:cNvCxnSpPr>
          <p:nvPr/>
        </p:nvCxnSpPr>
        <p:spPr>
          <a:xfrm>
            <a:off x="2480756"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C8AC0C-AC02-48FA-909F-91A7F7E1B73A}"/>
              </a:ext>
            </a:extLst>
          </p:cNvPr>
          <p:cNvSpPr txBox="1"/>
          <p:nvPr/>
        </p:nvSpPr>
        <p:spPr>
          <a:xfrm>
            <a:off x="1998414" y="5577915"/>
            <a:ext cx="1284326" cy="678391"/>
          </a:xfrm>
          <a:prstGeom prst="rect">
            <a:avLst/>
          </a:prstGeom>
          <a:noFill/>
        </p:spPr>
        <p:txBody>
          <a:bodyPr wrap="none" rtlCol="0">
            <a:spAutoFit/>
          </a:bodyPr>
          <a:lstStyle/>
          <a:p>
            <a:pPr algn="ctr" defTabSz="932619"/>
            <a:r>
              <a:rPr lang="en-US" sz="1904" b="1">
                <a:solidFill>
                  <a:srgbClr val="0072C6"/>
                </a:solidFill>
                <a:latin typeface="Segoe UI Light"/>
              </a:rPr>
              <a:t>OKR check</a:t>
            </a:r>
            <a:br>
              <a:rPr lang="en-US" sz="1904" b="1">
                <a:solidFill>
                  <a:srgbClr val="0072C6"/>
                </a:solidFill>
                <a:latin typeface="Segoe UI Light"/>
              </a:rPr>
            </a:br>
            <a:r>
              <a:rPr lang="en-US" sz="1904" b="1">
                <a:solidFill>
                  <a:srgbClr val="0072C6"/>
                </a:solidFill>
                <a:latin typeface="Segoe UI Light"/>
              </a:rPr>
              <a:t>2 sprints</a:t>
            </a:r>
          </a:p>
        </p:txBody>
      </p:sp>
      <p:cxnSp>
        <p:nvCxnSpPr>
          <p:cNvPr id="23" name="Straight Connector 22">
            <a:extLst>
              <a:ext uri="{FF2B5EF4-FFF2-40B4-BE49-F238E27FC236}">
                <a16:creationId xmlns:a16="http://schemas.microsoft.com/office/drawing/2014/main" id="{890ABD66-E984-4A0D-ABC9-3DC8C6570B87}"/>
              </a:ext>
            </a:extLst>
          </p:cNvPr>
          <p:cNvCxnSpPr>
            <a:cxnSpLocks/>
          </p:cNvCxnSpPr>
          <p:nvPr/>
        </p:nvCxnSpPr>
        <p:spPr>
          <a:xfrm>
            <a:off x="4154654"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F0FF62-D912-48CD-8342-8869C926CC67}"/>
              </a:ext>
            </a:extLst>
          </p:cNvPr>
          <p:cNvSpPr txBox="1"/>
          <p:nvPr/>
        </p:nvSpPr>
        <p:spPr>
          <a:xfrm>
            <a:off x="3731701" y="5577915"/>
            <a:ext cx="1191287" cy="678391"/>
          </a:xfrm>
          <a:prstGeom prst="rect">
            <a:avLst/>
          </a:prstGeom>
          <a:noFill/>
        </p:spPr>
        <p:txBody>
          <a:bodyPr wrap="none" rtlCol="0">
            <a:spAutoFit/>
          </a:bodyPr>
          <a:lstStyle/>
          <a:p>
            <a:pPr algn="ctr" defTabSz="932619"/>
            <a:r>
              <a:rPr lang="en-US" sz="1904" b="1">
                <a:solidFill>
                  <a:srgbClr val="0072C6"/>
                </a:solidFill>
                <a:latin typeface="Segoe UI Light"/>
              </a:rPr>
              <a:t>OKR reset</a:t>
            </a:r>
            <a:br>
              <a:rPr lang="en-US" sz="1904" b="1">
                <a:solidFill>
                  <a:srgbClr val="0072C6"/>
                </a:solidFill>
                <a:latin typeface="Segoe UI Light"/>
              </a:rPr>
            </a:br>
            <a:r>
              <a:rPr lang="en-US" sz="1904" b="1">
                <a:solidFill>
                  <a:srgbClr val="0072C6"/>
                </a:solidFill>
                <a:latin typeface="Segoe UI Light"/>
              </a:rPr>
              <a:t>4 sprints</a:t>
            </a:r>
          </a:p>
        </p:txBody>
      </p:sp>
      <p:sp>
        <p:nvSpPr>
          <p:cNvPr id="27" name="TextBox 26">
            <a:extLst>
              <a:ext uri="{FF2B5EF4-FFF2-40B4-BE49-F238E27FC236}">
                <a16:creationId xmlns:a16="http://schemas.microsoft.com/office/drawing/2014/main" id="{70DE5639-7E55-4B16-ABB0-E234C51EA2FC}"/>
              </a:ext>
            </a:extLst>
          </p:cNvPr>
          <p:cNvSpPr txBox="1"/>
          <p:nvPr/>
        </p:nvSpPr>
        <p:spPr>
          <a:xfrm>
            <a:off x="5647608" y="1799675"/>
            <a:ext cx="3368230" cy="385362"/>
          </a:xfrm>
          <a:prstGeom prst="rect">
            <a:avLst/>
          </a:prstGeom>
          <a:noFill/>
        </p:spPr>
        <p:txBody>
          <a:bodyPr wrap="none" rtlCol="0">
            <a:spAutoFit/>
          </a:bodyPr>
          <a:lstStyle>
            <a:defPPr>
              <a:defRPr lang="en-US"/>
            </a:defPPr>
            <a:lvl1pPr>
              <a:defRPr b="1">
                <a:solidFill>
                  <a:srgbClr val="0072C6"/>
                </a:solidFill>
              </a:defRPr>
            </a:lvl1pPr>
          </a:lstStyle>
          <a:p>
            <a:pPr defTabSz="932619"/>
            <a:r>
              <a:rPr lang="en-GB" sz="1904">
                <a:latin typeface="Segoe UI Light"/>
              </a:rPr>
              <a:t>As needed: Experience Reviews</a:t>
            </a:r>
            <a:endParaRPr lang="en-US" sz="1904">
              <a:latin typeface="Segoe UI Light"/>
            </a:endParaRPr>
          </a:p>
        </p:txBody>
      </p:sp>
      <p:cxnSp>
        <p:nvCxnSpPr>
          <p:cNvPr id="28" name="Straight Connector 27">
            <a:extLst>
              <a:ext uri="{FF2B5EF4-FFF2-40B4-BE49-F238E27FC236}">
                <a16:creationId xmlns:a16="http://schemas.microsoft.com/office/drawing/2014/main" id="{2E9E9417-F6AD-4C90-8FBC-BED6281D817B}"/>
              </a:ext>
            </a:extLst>
          </p:cNvPr>
          <p:cNvCxnSpPr>
            <a:cxnSpLocks/>
          </p:cNvCxnSpPr>
          <p:nvPr/>
        </p:nvCxnSpPr>
        <p:spPr>
          <a:xfrm>
            <a:off x="1635836"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59C06CE-E179-4401-8672-8898F7FF00A8}"/>
              </a:ext>
            </a:extLst>
          </p:cNvPr>
          <p:cNvSpPr txBox="1"/>
          <p:nvPr/>
        </p:nvSpPr>
        <p:spPr>
          <a:xfrm>
            <a:off x="897579" y="1799675"/>
            <a:ext cx="1263487" cy="385362"/>
          </a:xfrm>
          <a:prstGeom prst="rect">
            <a:avLst/>
          </a:prstGeom>
          <a:noFill/>
        </p:spPr>
        <p:txBody>
          <a:bodyPr wrap="none" rtlCol="0">
            <a:spAutoFit/>
          </a:bodyPr>
          <a:lstStyle/>
          <a:p>
            <a:pPr defTabSz="932619"/>
            <a:r>
              <a:rPr lang="en-US" sz="1904" b="1">
                <a:solidFill>
                  <a:srgbClr val="0072C6"/>
                </a:solidFill>
                <a:latin typeface="Segoe UI Light"/>
              </a:rPr>
              <a:t>Sprint mail</a:t>
            </a:r>
          </a:p>
        </p:txBody>
      </p:sp>
      <p:grpSp>
        <p:nvGrpSpPr>
          <p:cNvPr id="30" name="Group 29">
            <a:extLst>
              <a:ext uri="{FF2B5EF4-FFF2-40B4-BE49-F238E27FC236}">
                <a16:creationId xmlns:a16="http://schemas.microsoft.com/office/drawing/2014/main" id="{4B5C6C62-9E33-48E1-9F83-DDD3463042C5}"/>
              </a:ext>
            </a:extLst>
          </p:cNvPr>
          <p:cNvGrpSpPr/>
          <p:nvPr/>
        </p:nvGrpSpPr>
        <p:grpSpPr>
          <a:xfrm>
            <a:off x="1490916" y="2201280"/>
            <a:ext cx="289839" cy="190685"/>
            <a:chOff x="2699462" y="1727200"/>
            <a:chExt cx="1350024" cy="682171"/>
          </a:xfrm>
        </p:grpSpPr>
        <p:sp>
          <p:nvSpPr>
            <p:cNvPr id="31" name="Rectangle 30">
              <a:extLst>
                <a:ext uri="{FF2B5EF4-FFF2-40B4-BE49-F238E27FC236}">
                  <a16:creationId xmlns:a16="http://schemas.microsoft.com/office/drawing/2014/main" id="{F62BEC0B-1D6F-4F05-8B23-8A6DA3DE6ADB}"/>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2" name="Isosceles Triangle 31">
              <a:extLst>
                <a:ext uri="{FF2B5EF4-FFF2-40B4-BE49-F238E27FC236}">
                  <a16:creationId xmlns:a16="http://schemas.microsoft.com/office/drawing/2014/main" id="{80E03BD9-8301-4EA0-BECD-5EF20FD3417D}"/>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611532A2-575C-4107-BEE2-811709BB78B3}"/>
              </a:ext>
            </a:extLst>
          </p:cNvPr>
          <p:cNvGrpSpPr/>
          <p:nvPr/>
        </p:nvGrpSpPr>
        <p:grpSpPr>
          <a:xfrm>
            <a:off x="2350737" y="2217652"/>
            <a:ext cx="289839" cy="190685"/>
            <a:chOff x="2699462" y="1727200"/>
            <a:chExt cx="1350024" cy="682171"/>
          </a:xfrm>
        </p:grpSpPr>
        <p:sp>
          <p:nvSpPr>
            <p:cNvPr id="34" name="Rectangle 33">
              <a:extLst>
                <a:ext uri="{FF2B5EF4-FFF2-40B4-BE49-F238E27FC236}">
                  <a16:creationId xmlns:a16="http://schemas.microsoft.com/office/drawing/2014/main" id="{1F23BE2D-DCE6-4E24-B262-A0DF312BCA29}"/>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8A9E3E70-2303-4A9D-B78B-E57610D975DE}"/>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8628C9E8-56C6-4482-9C6F-FB270771517D}"/>
              </a:ext>
            </a:extLst>
          </p:cNvPr>
          <p:cNvGrpSpPr/>
          <p:nvPr/>
        </p:nvGrpSpPr>
        <p:grpSpPr>
          <a:xfrm>
            <a:off x="3194617" y="2234024"/>
            <a:ext cx="289839" cy="190685"/>
            <a:chOff x="2699462" y="1727200"/>
            <a:chExt cx="1350024" cy="682171"/>
          </a:xfrm>
        </p:grpSpPr>
        <p:sp>
          <p:nvSpPr>
            <p:cNvPr id="37" name="Rectangle 36">
              <a:extLst>
                <a:ext uri="{FF2B5EF4-FFF2-40B4-BE49-F238E27FC236}">
                  <a16:creationId xmlns:a16="http://schemas.microsoft.com/office/drawing/2014/main" id="{01928823-04B1-4926-802F-B9AADADB750A}"/>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8" name="Isosceles Triangle 37">
              <a:extLst>
                <a:ext uri="{FF2B5EF4-FFF2-40B4-BE49-F238E27FC236}">
                  <a16:creationId xmlns:a16="http://schemas.microsoft.com/office/drawing/2014/main" id="{15E4EF3F-518F-4810-AB2A-0743192DCA33}"/>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8344B974-1FB2-495F-9C8D-151ABEC9C6C2}"/>
              </a:ext>
            </a:extLst>
          </p:cNvPr>
          <p:cNvGrpSpPr/>
          <p:nvPr/>
        </p:nvGrpSpPr>
        <p:grpSpPr>
          <a:xfrm>
            <a:off x="4038496" y="2250395"/>
            <a:ext cx="289839" cy="190685"/>
            <a:chOff x="2699462" y="1727200"/>
            <a:chExt cx="1350024" cy="682171"/>
          </a:xfrm>
        </p:grpSpPr>
        <p:sp>
          <p:nvSpPr>
            <p:cNvPr id="41" name="Rectangle 40">
              <a:extLst>
                <a:ext uri="{FF2B5EF4-FFF2-40B4-BE49-F238E27FC236}">
                  <a16:creationId xmlns:a16="http://schemas.microsoft.com/office/drawing/2014/main" id="{9DDB3182-40BE-4F6D-8C62-9C60B80D578F}"/>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2D913934-A0CE-458B-84BE-10CDEF582DD2}"/>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cxnSp>
        <p:nvCxnSpPr>
          <p:cNvPr id="46" name="Straight Connector 45">
            <a:extLst>
              <a:ext uri="{FF2B5EF4-FFF2-40B4-BE49-F238E27FC236}">
                <a16:creationId xmlns:a16="http://schemas.microsoft.com/office/drawing/2014/main" id="{8AF97FDF-266E-461F-AA85-89E933232A67}"/>
              </a:ext>
            </a:extLst>
          </p:cNvPr>
          <p:cNvCxnSpPr>
            <a:cxnSpLocks/>
          </p:cNvCxnSpPr>
          <p:nvPr/>
        </p:nvCxnSpPr>
        <p:spPr>
          <a:xfrm>
            <a:off x="3325674"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73682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Mail – Per Crew (1st Six Years)</a:t>
            </a:r>
          </a:p>
        </p:txBody>
      </p:sp>
      <p:pic>
        <p:nvPicPr>
          <p:cNvPr id="18" name="Picture 17">
            <a:extLst>
              <a:ext uri="{FF2B5EF4-FFF2-40B4-BE49-F238E27FC236}">
                <a16:creationId xmlns:a16="http://schemas.microsoft.com/office/drawing/2014/main" id="{672C5242-E273-4677-B882-07541504D07B}"/>
              </a:ext>
            </a:extLst>
          </p:cNvPr>
          <p:cNvPicPr>
            <a:picLocks noChangeAspect="1"/>
          </p:cNvPicPr>
          <p:nvPr/>
        </p:nvPicPr>
        <p:blipFill>
          <a:blip r:embed="rId3"/>
          <a:stretch>
            <a:fillRect/>
          </a:stretch>
        </p:blipFill>
        <p:spPr>
          <a:xfrm>
            <a:off x="3646250" y="1006483"/>
            <a:ext cx="4776212" cy="5881230"/>
          </a:xfrm>
          <a:prstGeom prst="rect">
            <a:avLst/>
          </a:prstGeom>
        </p:spPr>
      </p:pic>
      <p:pic>
        <p:nvPicPr>
          <p:cNvPr id="27" name="Picture 26">
            <a:extLst>
              <a:ext uri="{FF2B5EF4-FFF2-40B4-BE49-F238E27FC236}">
                <a16:creationId xmlns:a16="http://schemas.microsoft.com/office/drawing/2014/main" id="{820CAB8D-436E-4B2C-AE18-6C2D692D2051}"/>
              </a:ext>
            </a:extLst>
          </p:cNvPr>
          <p:cNvPicPr>
            <a:picLocks noChangeAspect="1"/>
          </p:cNvPicPr>
          <p:nvPr/>
        </p:nvPicPr>
        <p:blipFill>
          <a:blip r:embed="rId4"/>
          <a:stretch>
            <a:fillRect/>
          </a:stretch>
        </p:blipFill>
        <p:spPr>
          <a:xfrm>
            <a:off x="8206207" y="1042996"/>
            <a:ext cx="3955629" cy="5898856"/>
          </a:xfrm>
          <a:prstGeom prst="rect">
            <a:avLst/>
          </a:prstGeom>
        </p:spPr>
      </p:pic>
      <p:grpSp>
        <p:nvGrpSpPr>
          <p:cNvPr id="10" name="Group 9">
            <a:extLst>
              <a:ext uri="{FF2B5EF4-FFF2-40B4-BE49-F238E27FC236}">
                <a16:creationId xmlns:a16="http://schemas.microsoft.com/office/drawing/2014/main" id="{EEC0F806-93E2-4FCB-95E3-BF6BE609A9D2}"/>
              </a:ext>
            </a:extLst>
          </p:cNvPr>
          <p:cNvGrpSpPr/>
          <p:nvPr/>
        </p:nvGrpSpPr>
        <p:grpSpPr>
          <a:xfrm>
            <a:off x="329352" y="1612541"/>
            <a:ext cx="3029120" cy="564257"/>
            <a:chOff x="405552" y="1612541"/>
            <a:chExt cx="3029120" cy="564257"/>
          </a:xfrm>
        </p:grpSpPr>
        <p:sp>
          <p:nvSpPr>
            <p:cNvPr id="8" name="TextBox 7"/>
            <p:cNvSpPr txBox="1"/>
            <p:nvPr/>
          </p:nvSpPr>
          <p:spPr>
            <a:xfrm>
              <a:off x="407919" y="1612541"/>
              <a:ext cx="3026753" cy="564257"/>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Value delivered during the sprint by each feature crew</a:t>
              </a:r>
            </a:p>
          </p:txBody>
        </p:sp>
        <p:grpSp>
          <p:nvGrpSpPr>
            <p:cNvPr id="30" name="Group 29">
              <a:extLst>
                <a:ext uri="{FF2B5EF4-FFF2-40B4-BE49-F238E27FC236}">
                  <a16:creationId xmlns:a16="http://schemas.microsoft.com/office/drawing/2014/main" id="{A61F0CA8-D7FD-495C-85DB-4C526C8C371C}"/>
                </a:ext>
              </a:extLst>
            </p:cNvPr>
            <p:cNvGrpSpPr/>
            <p:nvPr/>
          </p:nvGrpSpPr>
          <p:grpSpPr>
            <a:xfrm>
              <a:off x="405552" y="1679440"/>
              <a:ext cx="213136" cy="140222"/>
              <a:chOff x="2699462" y="1727200"/>
              <a:chExt cx="1350024" cy="682171"/>
            </a:xfrm>
          </p:grpSpPr>
          <p:sp>
            <p:nvSpPr>
              <p:cNvPr id="31" name="Rectangle 30">
                <a:extLst>
                  <a:ext uri="{FF2B5EF4-FFF2-40B4-BE49-F238E27FC236}">
                    <a16:creationId xmlns:a16="http://schemas.microsoft.com/office/drawing/2014/main" id="{57E6D81D-A62B-48CD-92D6-A79A5A6FC9BC}"/>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2" name="Isosceles Triangle 31">
                <a:extLst>
                  <a:ext uri="{FF2B5EF4-FFF2-40B4-BE49-F238E27FC236}">
                    <a16:creationId xmlns:a16="http://schemas.microsoft.com/office/drawing/2014/main" id="{0B2A648A-49D6-4215-A5C9-AEB064CB2A96}"/>
                  </a:ext>
                </a:extLst>
              </p:cNvPr>
              <p:cNvSpPr/>
              <p:nvPr/>
            </p:nvSpPr>
            <p:spPr bwMode="auto">
              <a:xfrm rot="10800000">
                <a:off x="2699462" y="1727200"/>
                <a:ext cx="1350023" cy="494845"/>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51A66C86-9AEA-4DB9-9F6A-BA5793224A8B}"/>
              </a:ext>
            </a:extLst>
          </p:cNvPr>
          <p:cNvGrpSpPr/>
          <p:nvPr/>
        </p:nvGrpSpPr>
        <p:grpSpPr>
          <a:xfrm>
            <a:off x="327642" y="2505293"/>
            <a:ext cx="3336283" cy="282129"/>
            <a:chOff x="403842" y="2505293"/>
            <a:chExt cx="3336283" cy="282129"/>
          </a:xfrm>
        </p:grpSpPr>
        <p:sp>
          <p:nvSpPr>
            <p:cNvPr id="14" name="TextBox 13">
              <a:extLst>
                <a:ext uri="{FF2B5EF4-FFF2-40B4-BE49-F238E27FC236}">
                  <a16:creationId xmlns:a16="http://schemas.microsoft.com/office/drawing/2014/main" id="{D47B3D69-AA78-41A2-BAE3-7E9E4068A5EC}"/>
                </a:ext>
              </a:extLst>
            </p:cNvPr>
            <p:cNvSpPr txBox="1"/>
            <p:nvPr/>
          </p:nvSpPr>
          <p:spPr>
            <a:xfrm>
              <a:off x="407918" y="2505293"/>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Video demo of the value</a:t>
              </a:r>
            </a:p>
          </p:txBody>
        </p:sp>
        <p:grpSp>
          <p:nvGrpSpPr>
            <p:cNvPr id="33" name="Group 32">
              <a:extLst>
                <a:ext uri="{FF2B5EF4-FFF2-40B4-BE49-F238E27FC236}">
                  <a16:creationId xmlns:a16="http://schemas.microsoft.com/office/drawing/2014/main" id="{50710D9A-BB8B-44BB-B83A-930EB364DE69}"/>
                </a:ext>
              </a:extLst>
            </p:cNvPr>
            <p:cNvGrpSpPr/>
            <p:nvPr/>
          </p:nvGrpSpPr>
          <p:grpSpPr>
            <a:xfrm>
              <a:off x="403842" y="2567992"/>
              <a:ext cx="213136" cy="140222"/>
              <a:chOff x="2699462" y="1727200"/>
              <a:chExt cx="1350024" cy="682171"/>
            </a:xfrm>
          </p:grpSpPr>
          <p:sp>
            <p:nvSpPr>
              <p:cNvPr id="34" name="Rectangle 33">
                <a:extLst>
                  <a:ext uri="{FF2B5EF4-FFF2-40B4-BE49-F238E27FC236}">
                    <a16:creationId xmlns:a16="http://schemas.microsoft.com/office/drawing/2014/main" id="{FF3F14CA-E629-46DB-A642-E9F470EFDE92}"/>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ACE2D530-8AB0-47D7-812B-6EA0F0ABEE76}"/>
                  </a:ext>
                </a:extLst>
              </p:cNvPr>
              <p:cNvSpPr/>
              <p:nvPr/>
            </p:nvSpPr>
            <p:spPr bwMode="auto">
              <a:xfrm rot="10800000">
                <a:off x="2699462" y="1727200"/>
                <a:ext cx="1350023" cy="494845"/>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F84389F7-8215-4F1F-B132-260CC89D2836}"/>
              </a:ext>
            </a:extLst>
          </p:cNvPr>
          <p:cNvGrpSpPr/>
          <p:nvPr/>
        </p:nvGrpSpPr>
        <p:grpSpPr>
          <a:xfrm>
            <a:off x="325932" y="3063208"/>
            <a:ext cx="2703863" cy="846386"/>
            <a:chOff x="402132" y="3063208"/>
            <a:chExt cx="2703863" cy="846386"/>
          </a:xfrm>
        </p:grpSpPr>
        <p:sp>
          <p:nvSpPr>
            <p:cNvPr id="16" name="TextBox 15">
              <a:extLst>
                <a:ext uri="{FF2B5EF4-FFF2-40B4-BE49-F238E27FC236}">
                  <a16:creationId xmlns:a16="http://schemas.microsoft.com/office/drawing/2014/main" id="{632A5AB8-82B8-4C21-BFDD-5612CC902562}"/>
                </a:ext>
              </a:extLst>
            </p:cNvPr>
            <p:cNvSpPr txBox="1"/>
            <p:nvPr/>
          </p:nvSpPr>
          <p:spPr>
            <a:xfrm>
              <a:off x="407918" y="3063208"/>
              <a:ext cx="2698077" cy="846386"/>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What the feature team plans to accomplish in the next sprint</a:t>
              </a:r>
            </a:p>
          </p:txBody>
        </p:sp>
        <p:grpSp>
          <p:nvGrpSpPr>
            <p:cNvPr id="36" name="Group 35">
              <a:extLst>
                <a:ext uri="{FF2B5EF4-FFF2-40B4-BE49-F238E27FC236}">
                  <a16:creationId xmlns:a16="http://schemas.microsoft.com/office/drawing/2014/main" id="{0169EE8B-8E57-469E-9123-D7E32DC3CC78}"/>
                </a:ext>
              </a:extLst>
            </p:cNvPr>
            <p:cNvGrpSpPr/>
            <p:nvPr/>
          </p:nvGrpSpPr>
          <p:grpSpPr>
            <a:xfrm>
              <a:off x="402132" y="3104124"/>
              <a:ext cx="213136" cy="140222"/>
              <a:chOff x="2699462" y="1727200"/>
              <a:chExt cx="1350024" cy="682171"/>
            </a:xfrm>
          </p:grpSpPr>
          <p:sp>
            <p:nvSpPr>
              <p:cNvPr id="37" name="Rectangle 36">
                <a:extLst>
                  <a:ext uri="{FF2B5EF4-FFF2-40B4-BE49-F238E27FC236}">
                    <a16:creationId xmlns:a16="http://schemas.microsoft.com/office/drawing/2014/main" id="{1B2AD34E-10D5-4028-A113-870FF6C24CF8}"/>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8" name="Isosceles Triangle 37">
                <a:extLst>
                  <a:ext uri="{FF2B5EF4-FFF2-40B4-BE49-F238E27FC236}">
                    <a16:creationId xmlns:a16="http://schemas.microsoft.com/office/drawing/2014/main" id="{79084E27-D647-4136-858C-CB1D0905C88B}"/>
                  </a:ext>
                </a:extLst>
              </p:cNvPr>
              <p:cNvSpPr/>
              <p:nvPr/>
            </p:nvSpPr>
            <p:spPr bwMode="auto">
              <a:xfrm rot="10800000">
                <a:off x="2699462" y="1727200"/>
                <a:ext cx="1350024" cy="494846"/>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05CF8E35-75EA-436B-9EBB-0B00B2F4538E}"/>
              </a:ext>
            </a:extLst>
          </p:cNvPr>
          <p:cNvGrpSpPr/>
          <p:nvPr/>
        </p:nvGrpSpPr>
        <p:grpSpPr>
          <a:xfrm>
            <a:off x="346480" y="5242069"/>
            <a:ext cx="3373959" cy="1285573"/>
            <a:chOff x="422680" y="4137169"/>
            <a:chExt cx="3373959" cy="1285573"/>
          </a:xfrm>
        </p:grpSpPr>
        <p:sp>
          <p:nvSpPr>
            <p:cNvPr id="40" name="TextBox 39">
              <a:extLst>
                <a:ext uri="{FF2B5EF4-FFF2-40B4-BE49-F238E27FC236}">
                  <a16:creationId xmlns:a16="http://schemas.microsoft.com/office/drawing/2014/main" id="{259AF99A-19DE-44B3-9851-7D64672C5161}"/>
                </a:ext>
              </a:extLst>
            </p:cNvPr>
            <p:cNvSpPr txBox="1"/>
            <p:nvPr/>
          </p:nvSpPr>
          <p:spPr>
            <a:xfrm>
              <a:off x="426756" y="4137169"/>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Outputs not outcomes</a:t>
              </a:r>
            </a:p>
          </p:txBody>
        </p:sp>
        <p:grpSp>
          <p:nvGrpSpPr>
            <p:cNvPr id="7" name="Group 6">
              <a:extLst>
                <a:ext uri="{FF2B5EF4-FFF2-40B4-BE49-F238E27FC236}">
                  <a16:creationId xmlns:a16="http://schemas.microsoft.com/office/drawing/2014/main" id="{3D0D90F9-B483-4BC6-85A6-59898FA04C57}"/>
                </a:ext>
              </a:extLst>
            </p:cNvPr>
            <p:cNvGrpSpPr/>
            <p:nvPr/>
          </p:nvGrpSpPr>
          <p:grpSpPr>
            <a:xfrm>
              <a:off x="422680" y="4199868"/>
              <a:ext cx="213136" cy="140222"/>
              <a:chOff x="422680" y="4199868"/>
              <a:chExt cx="213136" cy="140222"/>
            </a:xfrm>
          </p:grpSpPr>
          <p:sp>
            <p:nvSpPr>
              <p:cNvPr id="42" name="Rectangle 41">
                <a:extLst>
                  <a:ext uri="{FF2B5EF4-FFF2-40B4-BE49-F238E27FC236}">
                    <a16:creationId xmlns:a16="http://schemas.microsoft.com/office/drawing/2014/main" id="{3CC29F6F-3E91-4CE0-A7E1-977CB85A65CC}"/>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43" name="Isosceles Triangle 42">
                <a:extLst>
                  <a:ext uri="{FF2B5EF4-FFF2-40B4-BE49-F238E27FC236}">
                    <a16:creationId xmlns:a16="http://schemas.microsoft.com/office/drawing/2014/main" id="{EC8DA9C8-DDE6-45F2-9A87-EB8E8CB61A66}"/>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D5D09EED-1ADF-4E1E-8771-3FA3DC3EFD0B}"/>
                </a:ext>
              </a:extLst>
            </p:cNvPr>
            <p:cNvSpPr txBox="1"/>
            <p:nvPr/>
          </p:nvSpPr>
          <p:spPr>
            <a:xfrm>
              <a:off x="445594" y="4638891"/>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Too granular for stakeholders</a:t>
              </a:r>
            </a:p>
          </p:txBody>
        </p:sp>
        <p:sp>
          <p:nvSpPr>
            <p:cNvPr id="48" name="TextBox 47">
              <a:extLst>
                <a:ext uri="{FF2B5EF4-FFF2-40B4-BE49-F238E27FC236}">
                  <a16:creationId xmlns:a16="http://schemas.microsoft.com/office/drawing/2014/main" id="{B9D4CBBF-DBC1-4739-A2EC-AB6DD1160080}"/>
                </a:ext>
              </a:extLst>
            </p:cNvPr>
            <p:cNvSpPr txBox="1"/>
            <p:nvPr/>
          </p:nvSpPr>
          <p:spPr>
            <a:xfrm>
              <a:off x="464432" y="5140613"/>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Too many to review well</a:t>
              </a:r>
            </a:p>
          </p:txBody>
        </p:sp>
        <p:grpSp>
          <p:nvGrpSpPr>
            <p:cNvPr id="52" name="Group 51">
              <a:extLst>
                <a:ext uri="{FF2B5EF4-FFF2-40B4-BE49-F238E27FC236}">
                  <a16:creationId xmlns:a16="http://schemas.microsoft.com/office/drawing/2014/main" id="{FDBEA328-C7FE-47C5-B8F5-70D3F87E3926}"/>
                </a:ext>
              </a:extLst>
            </p:cNvPr>
            <p:cNvGrpSpPr/>
            <p:nvPr/>
          </p:nvGrpSpPr>
          <p:grpSpPr>
            <a:xfrm>
              <a:off x="422680" y="4695300"/>
              <a:ext cx="213136" cy="140222"/>
              <a:chOff x="422680" y="4199868"/>
              <a:chExt cx="213136" cy="140222"/>
            </a:xfrm>
          </p:grpSpPr>
          <p:sp>
            <p:nvSpPr>
              <p:cNvPr id="53" name="Rectangle 52">
                <a:extLst>
                  <a:ext uri="{FF2B5EF4-FFF2-40B4-BE49-F238E27FC236}">
                    <a16:creationId xmlns:a16="http://schemas.microsoft.com/office/drawing/2014/main" id="{B53645E0-8DBF-4762-8B1F-33F1B73C0533}"/>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54" name="Isosceles Triangle 53">
                <a:extLst>
                  <a:ext uri="{FF2B5EF4-FFF2-40B4-BE49-F238E27FC236}">
                    <a16:creationId xmlns:a16="http://schemas.microsoft.com/office/drawing/2014/main" id="{D9A94B38-2ABE-4D06-AFCC-A26249BC3B70}"/>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43BE8ED0-14BF-450F-8A1E-C6B9D5BA2F23}"/>
                </a:ext>
              </a:extLst>
            </p:cNvPr>
            <p:cNvGrpSpPr/>
            <p:nvPr/>
          </p:nvGrpSpPr>
          <p:grpSpPr>
            <a:xfrm>
              <a:off x="422680" y="5192979"/>
              <a:ext cx="213136" cy="140222"/>
              <a:chOff x="422680" y="4199868"/>
              <a:chExt cx="213136" cy="140222"/>
            </a:xfrm>
          </p:grpSpPr>
          <p:sp>
            <p:nvSpPr>
              <p:cNvPr id="56" name="Rectangle 55">
                <a:extLst>
                  <a:ext uri="{FF2B5EF4-FFF2-40B4-BE49-F238E27FC236}">
                    <a16:creationId xmlns:a16="http://schemas.microsoft.com/office/drawing/2014/main" id="{AA4D2DA6-2218-4A56-9DC5-9DDA0F81C5BF}"/>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57" name="Isosceles Triangle 56">
                <a:extLst>
                  <a:ext uri="{FF2B5EF4-FFF2-40B4-BE49-F238E27FC236}">
                    <a16:creationId xmlns:a16="http://schemas.microsoft.com/office/drawing/2014/main" id="{C0440AA3-09D5-4F4C-B4E5-DB2E00097FD6}"/>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sp>
        <p:nvSpPr>
          <p:cNvPr id="13" name="TextBox 12">
            <a:extLst>
              <a:ext uri="{FF2B5EF4-FFF2-40B4-BE49-F238E27FC236}">
                <a16:creationId xmlns:a16="http://schemas.microsoft.com/office/drawing/2014/main" id="{67D99961-81DC-40E2-8783-ABAA29ABB484}"/>
              </a:ext>
            </a:extLst>
          </p:cNvPr>
          <p:cNvSpPr txBox="1"/>
          <p:nvPr/>
        </p:nvSpPr>
        <p:spPr>
          <a:xfrm>
            <a:off x="214734" y="4583583"/>
            <a:ext cx="2913298" cy="596830"/>
          </a:xfrm>
          <a:prstGeom prst="rect">
            <a:avLst/>
          </a:prstGeom>
          <a:noFill/>
        </p:spPr>
        <p:txBody>
          <a:bodyPr wrap="none" lIns="182880" tIns="146304" rIns="182880" bIns="146304" rtlCol="0">
            <a:spAutoFit/>
          </a:bodyPr>
          <a:lstStyle/>
          <a:p>
            <a:pPr>
              <a:lnSpc>
                <a:spcPct val="90000"/>
              </a:lnSpc>
              <a:spcAft>
                <a:spcPts val="600"/>
              </a:spcAft>
            </a:pPr>
            <a:r>
              <a:rPr lang="en-US" sz="2176" b="1">
                <a:solidFill>
                  <a:prstClr val="black">
                    <a:lumMod val="75000"/>
                    <a:lumOff val="25000"/>
                  </a:prstClr>
                </a:solidFill>
                <a:latin typeface="Arial Narrow" panose="020B0606020202030204" pitchFamily="34" charset="0"/>
              </a:rPr>
              <a:t>Opportunity to improve</a:t>
            </a:r>
          </a:p>
        </p:txBody>
      </p:sp>
    </p:spTree>
    <p:extLst>
      <p:ext uri="{BB962C8B-B14F-4D97-AF65-F5344CB8AC3E}">
        <p14:creationId xmlns:p14="http://schemas.microsoft.com/office/powerpoint/2010/main" val="131189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Mail – Per Epic (Current Practice)</a:t>
            </a:r>
          </a:p>
        </p:txBody>
      </p:sp>
      <p:sp>
        <p:nvSpPr>
          <p:cNvPr id="8" name="TextBox 7"/>
          <p:cNvSpPr txBox="1"/>
          <p:nvPr/>
        </p:nvSpPr>
        <p:spPr>
          <a:xfrm>
            <a:off x="407918" y="1612541"/>
            <a:ext cx="2698077"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Value delivered against each Objective </a:t>
            </a:r>
            <a:r>
              <a:rPr lang="en-US" sz="2176" i="1">
                <a:solidFill>
                  <a:prstClr val="black">
                    <a:lumMod val="75000"/>
                    <a:lumOff val="25000"/>
                  </a:prstClr>
                </a:solidFill>
                <a:latin typeface="Arial Narrow" panose="020B0606020202030204" pitchFamily="34" charset="0"/>
              </a:rPr>
              <a:t>for Epic</a:t>
            </a:r>
          </a:p>
        </p:txBody>
      </p:sp>
      <p:sp>
        <p:nvSpPr>
          <p:cNvPr id="14" name="TextBox 13">
            <a:extLst>
              <a:ext uri="{FF2B5EF4-FFF2-40B4-BE49-F238E27FC236}">
                <a16:creationId xmlns:a16="http://schemas.microsoft.com/office/drawing/2014/main" id="{D47B3D69-AA78-41A2-BAE3-7E9E4068A5EC}"/>
              </a:ext>
            </a:extLst>
          </p:cNvPr>
          <p:cNvSpPr txBox="1"/>
          <p:nvPr/>
        </p:nvSpPr>
        <p:spPr>
          <a:xfrm>
            <a:off x="407918" y="2683058"/>
            <a:ext cx="3583551"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Video by </a:t>
            </a:r>
            <a:r>
              <a:rPr lang="en-US" sz="2176" i="1">
                <a:solidFill>
                  <a:prstClr val="black">
                    <a:lumMod val="75000"/>
                    <a:lumOff val="25000"/>
                  </a:prstClr>
                </a:solidFill>
                <a:latin typeface="Arial Narrow" panose="020B0606020202030204" pitchFamily="34" charset="0"/>
              </a:rPr>
              <a:t>Epic </a:t>
            </a:r>
            <a:r>
              <a:rPr lang="en-US" sz="2176">
                <a:solidFill>
                  <a:prstClr val="black">
                    <a:lumMod val="75000"/>
                    <a:lumOff val="25000"/>
                  </a:prstClr>
                </a:solidFill>
                <a:latin typeface="Arial Narrow" panose="020B0606020202030204" pitchFamily="34" charset="0"/>
              </a:rPr>
              <a:t>objective, </a:t>
            </a:r>
            <a:br>
              <a:rPr lang="en-US" sz="2176">
                <a:solidFill>
                  <a:prstClr val="black">
                    <a:lumMod val="75000"/>
                    <a:lumOff val="25000"/>
                  </a:prstClr>
                </a:solidFill>
                <a:latin typeface="Arial Narrow" panose="020B0606020202030204" pitchFamily="34" charset="0"/>
              </a:rPr>
            </a:br>
            <a:r>
              <a:rPr lang="en-US" sz="2176">
                <a:solidFill>
                  <a:prstClr val="black">
                    <a:lumMod val="75000"/>
                    <a:lumOff val="25000"/>
                  </a:prstClr>
                </a:solidFill>
                <a:latin typeface="Arial Narrow" panose="020B0606020202030204" pitchFamily="34" charset="0"/>
              </a:rPr>
              <a:t>not org structure</a:t>
            </a:r>
          </a:p>
        </p:txBody>
      </p:sp>
      <p:sp>
        <p:nvSpPr>
          <p:cNvPr id="16" name="TextBox 15">
            <a:extLst>
              <a:ext uri="{FF2B5EF4-FFF2-40B4-BE49-F238E27FC236}">
                <a16:creationId xmlns:a16="http://schemas.microsoft.com/office/drawing/2014/main" id="{632A5AB8-82B8-4C21-BFDD-5612CC902562}"/>
              </a:ext>
            </a:extLst>
          </p:cNvPr>
          <p:cNvSpPr txBox="1"/>
          <p:nvPr/>
        </p:nvSpPr>
        <p:spPr>
          <a:xfrm>
            <a:off x="407918" y="3811107"/>
            <a:ext cx="3194411"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Value planned for </a:t>
            </a:r>
            <a:r>
              <a:rPr lang="en-US" sz="2176" i="1">
                <a:solidFill>
                  <a:prstClr val="black">
                    <a:lumMod val="75000"/>
                    <a:lumOff val="25000"/>
                  </a:prstClr>
                </a:solidFill>
                <a:latin typeface="Arial Narrow" panose="020B0606020202030204" pitchFamily="34" charset="0"/>
              </a:rPr>
              <a:t>Epic</a:t>
            </a:r>
            <a:r>
              <a:rPr lang="en-US" sz="2176">
                <a:solidFill>
                  <a:prstClr val="black">
                    <a:lumMod val="75000"/>
                    <a:lumOff val="25000"/>
                  </a:prstClr>
                </a:solidFill>
                <a:latin typeface="Arial Narrow" panose="020B0606020202030204" pitchFamily="34" charset="0"/>
              </a:rPr>
              <a:t> </a:t>
            </a:r>
            <a:br>
              <a:rPr lang="en-US" sz="2176">
                <a:solidFill>
                  <a:prstClr val="black">
                    <a:lumMod val="75000"/>
                    <a:lumOff val="25000"/>
                  </a:prstClr>
                </a:solidFill>
                <a:latin typeface="Arial Narrow" panose="020B0606020202030204" pitchFamily="34" charset="0"/>
              </a:rPr>
            </a:br>
            <a:r>
              <a:rPr lang="en-US" sz="2176">
                <a:solidFill>
                  <a:prstClr val="black">
                    <a:lumMod val="75000"/>
                    <a:lumOff val="25000"/>
                  </a:prstClr>
                </a:solidFill>
                <a:latin typeface="Arial Narrow" panose="020B0606020202030204" pitchFamily="34" charset="0"/>
              </a:rPr>
              <a:t>in next sprint</a:t>
            </a:r>
          </a:p>
        </p:txBody>
      </p:sp>
      <p:pic>
        <p:nvPicPr>
          <p:cNvPr id="4" name="Picture 3">
            <a:extLst>
              <a:ext uri="{FF2B5EF4-FFF2-40B4-BE49-F238E27FC236}">
                <a16:creationId xmlns:a16="http://schemas.microsoft.com/office/drawing/2014/main" id="{DF6870D6-6D09-498B-B713-DDB746CB7E26}"/>
              </a:ext>
            </a:extLst>
          </p:cNvPr>
          <p:cNvPicPr>
            <a:picLocks noChangeAspect="1"/>
          </p:cNvPicPr>
          <p:nvPr/>
        </p:nvPicPr>
        <p:blipFill>
          <a:blip r:embed="rId3"/>
          <a:stretch>
            <a:fillRect/>
          </a:stretch>
        </p:blipFill>
        <p:spPr>
          <a:xfrm>
            <a:off x="3361763" y="1105980"/>
            <a:ext cx="8801820" cy="5574486"/>
          </a:xfrm>
          <a:prstGeom prst="rect">
            <a:avLst/>
          </a:prstGeom>
        </p:spPr>
      </p:pic>
      <p:grpSp>
        <p:nvGrpSpPr>
          <p:cNvPr id="27" name="Group 26">
            <a:extLst>
              <a:ext uri="{FF2B5EF4-FFF2-40B4-BE49-F238E27FC236}">
                <a16:creationId xmlns:a16="http://schemas.microsoft.com/office/drawing/2014/main" id="{ABBCBEEC-D0A7-4216-AB7C-C8684E84E08D}"/>
              </a:ext>
            </a:extLst>
          </p:cNvPr>
          <p:cNvGrpSpPr/>
          <p:nvPr/>
        </p:nvGrpSpPr>
        <p:grpSpPr>
          <a:xfrm>
            <a:off x="407918" y="1703821"/>
            <a:ext cx="289839" cy="190685"/>
            <a:chOff x="2699462" y="1727200"/>
            <a:chExt cx="1350024" cy="682171"/>
          </a:xfrm>
        </p:grpSpPr>
        <p:sp>
          <p:nvSpPr>
            <p:cNvPr id="30" name="Rectangle 29">
              <a:extLst>
                <a:ext uri="{FF2B5EF4-FFF2-40B4-BE49-F238E27FC236}">
                  <a16:creationId xmlns:a16="http://schemas.microsoft.com/office/drawing/2014/main" id="{B5DCE1F1-C7C1-4BFC-9572-619A91FA55DE}"/>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12974B02-C605-437B-8408-3DFB665F124A}"/>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B00A8630-501D-4652-878D-0BE66E9493CA}"/>
              </a:ext>
            </a:extLst>
          </p:cNvPr>
          <p:cNvGrpSpPr/>
          <p:nvPr/>
        </p:nvGrpSpPr>
        <p:grpSpPr>
          <a:xfrm>
            <a:off x="407921" y="2769207"/>
            <a:ext cx="289839" cy="190685"/>
            <a:chOff x="2699462" y="1727200"/>
            <a:chExt cx="1350024" cy="682171"/>
          </a:xfrm>
        </p:grpSpPr>
        <p:sp>
          <p:nvSpPr>
            <p:cNvPr id="33" name="Rectangle 32">
              <a:extLst>
                <a:ext uri="{FF2B5EF4-FFF2-40B4-BE49-F238E27FC236}">
                  <a16:creationId xmlns:a16="http://schemas.microsoft.com/office/drawing/2014/main" id="{D65DF4C7-2DF8-484E-A423-7279E6EE6BFC}"/>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18B70F70-3D87-40E2-B88B-7957A9A52F7D}"/>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A9594474-C3BA-4868-AE16-09807C7D30E7}"/>
              </a:ext>
            </a:extLst>
          </p:cNvPr>
          <p:cNvGrpSpPr/>
          <p:nvPr/>
        </p:nvGrpSpPr>
        <p:grpSpPr>
          <a:xfrm>
            <a:off x="407920" y="3890737"/>
            <a:ext cx="289839" cy="190685"/>
            <a:chOff x="2699462" y="1727200"/>
            <a:chExt cx="1350024" cy="682171"/>
          </a:xfrm>
        </p:grpSpPr>
        <p:sp>
          <p:nvSpPr>
            <p:cNvPr id="36" name="Rectangle 35">
              <a:extLst>
                <a:ext uri="{FF2B5EF4-FFF2-40B4-BE49-F238E27FC236}">
                  <a16:creationId xmlns:a16="http://schemas.microsoft.com/office/drawing/2014/main" id="{6A1A8BC4-905B-4ADA-A007-40CF212B5AA8}"/>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7" name="Isosceles Triangle 36">
              <a:extLst>
                <a:ext uri="{FF2B5EF4-FFF2-40B4-BE49-F238E27FC236}">
                  <a16:creationId xmlns:a16="http://schemas.microsoft.com/office/drawing/2014/main" id="{0E68FA8E-F5F6-43FC-BC54-EA16EFE14E44}"/>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spTree>
    <p:extLst>
      <p:ext uri="{BB962C8B-B14F-4D97-AF65-F5344CB8AC3E}">
        <p14:creationId xmlns:p14="http://schemas.microsoft.com/office/powerpoint/2010/main" val="91324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151643306"/>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132057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B196-90F3-4A27-9C82-93CB27BC675A}"/>
              </a:ext>
            </a:extLst>
          </p:cNvPr>
          <p:cNvSpPr>
            <a:spLocks noGrp="1"/>
          </p:cNvSpPr>
          <p:nvPr>
            <p:ph type="title"/>
          </p:nvPr>
        </p:nvSpPr>
        <p:spPr>
          <a:xfrm>
            <a:off x="436562" y="379433"/>
            <a:ext cx="11563350" cy="773112"/>
          </a:xfrm>
        </p:spPr>
        <p:txBody>
          <a:bodyPr/>
          <a:lstStyle/>
          <a:p>
            <a:pPr lvl="0"/>
            <a:r>
              <a:rPr lang="en-US"/>
              <a:t>Managing the pipeline:</a:t>
            </a:r>
            <a:br>
              <a:rPr lang="en-US"/>
            </a:br>
            <a:br>
              <a:rPr lang="en-US"/>
            </a:br>
            <a:endParaRPr lang="en-US"/>
          </a:p>
        </p:txBody>
      </p:sp>
      <p:sp>
        <p:nvSpPr>
          <p:cNvPr id="3" name="Rectangle 2">
            <a:extLst>
              <a:ext uri="{FF2B5EF4-FFF2-40B4-BE49-F238E27FC236}">
                <a16:creationId xmlns:a16="http://schemas.microsoft.com/office/drawing/2014/main" id="{4C84A2CF-F2D4-4A9F-A030-9F794E2D47FA}"/>
              </a:ext>
            </a:extLst>
          </p:cNvPr>
          <p:cNvSpPr/>
          <p:nvPr/>
        </p:nvSpPr>
        <p:spPr>
          <a:xfrm>
            <a:off x="3274142" y="2054503"/>
            <a:ext cx="8725769" cy="1323439"/>
          </a:xfrm>
          <a:prstGeom prst="rect">
            <a:avLst/>
          </a:prstGeom>
        </p:spPr>
        <p:txBody>
          <a:bodyPr wrap="squar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0078D7"/>
                </a:solidFill>
                <a:effectLst/>
                <a:uLnTx/>
                <a:uFillTx/>
                <a:latin typeface="Segoe UI Semibold"/>
                <a:ea typeface="+mn-ea"/>
                <a:cs typeface="+mn-cs"/>
              </a:rPr>
              <a:t>go fast</a:t>
            </a:r>
            <a:endParaRPr kumimoji="0" lang="en-US" sz="44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4" name="Rectangle 3">
            <a:extLst>
              <a:ext uri="{FF2B5EF4-FFF2-40B4-BE49-F238E27FC236}">
                <a16:creationId xmlns:a16="http://schemas.microsoft.com/office/drawing/2014/main" id="{770EAC71-BB2F-4195-AE13-AD89ED281060}"/>
              </a:ext>
            </a:extLst>
          </p:cNvPr>
          <p:cNvSpPr/>
          <p:nvPr/>
        </p:nvSpPr>
        <p:spPr>
          <a:xfrm>
            <a:off x="2228946" y="1487082"/>
            <a:ext cx="2665473" cy="646331"/>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7"/>
                </a:solidFill>
                <a:effectLst/>
                <a:uLnTx/>
                <a:uFillTx/>
                <a:latin typeface="Segoe UI"/>
                <a:ea typeface="+mn-ea"/>
                <a:cs typeface="+mn-cs"/>
              </a:rPr>
              <a:t>How do you</a:t>
            </a:r>
          </a:p>
        </p:txBody>
      </p:sp>
      <p:sp>
        <p:nvSpPr>
          <p:cNvPr id="5" name="Rectangle 4">
            <a:extLst>
              <a:ext uri="{FF2B5EF4-FFF2-40B4-BE49-F238E27FC236}">
                <a16:creationId xmlns:a16="http://schemas.microsoft.com/office/drawing/2014/main" id="{F8C6706A-7D8B-4FD4-879A-B7BE17CB293F}"/>
              </a:ext>
            </a:extLst>
          </p:cNvPr>
          <p:cNvSpPr/>
          <p:nvPr/>
        </p:nvSpPr>
        <p:spPr>
          <a:xfrm>
            <a:off x="4439486" y="3278188"/>
            <a:ext cx="697627" cy="461665"/>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and</a:t>
            </a:r>
          </a:p>
        </p:txBody>
      </p:sp>
      <p:sp>
        <p:nvSpPr>
          <p:cNvPr id="6" name="Rectangle 5">
            <a:extLst>
              <a:ext uri="{FF2B5EF4-FFF2-40B4-BE49-F238E27FC236}">
                <a16:creationId xmlns:a16="http://schemas.microsoft.com/office/drawing/2014/main" id="{485ABACC-C6AE-42E8-B378-63D262C0CF2D}"/>
              </a:ext>
            </a:extLst>
          </p:cNvPr>
          <p:cNvSpPr/>
          <p:nvPr/>
        </p:nvSpPr>
        <p:spPr>
          <a:xfrm>
            <a:off x="5638120" y="3578331"/>
            <a:ext cx="2012089" cy="1569660"/>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rgbClr val="0078D7"/>
                </a:solidFill>
                <a:effectLst/>
                <a:uLnTx/>
                <a:uFillTx/>
                <a:latin typeface="Segoe UI Semibold"/>
                <a:ea typeface="+mn-ea"/>
                <a:cs typeface="+mn-cs"/>
              </a:rPr>
              <a:t>not</a:t>
            </a:r>
            <a:endParaRPr kumimoji="0" lang="en-US" sz="9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7" name="Rectangle 6">
            <a:extLst>
              <a:ext uri="{FF2B5EF4-FFF2-40B4-BE49-F238E27FC236}">
                <a16:creationId xmlns:a16="http://schemas.microsoft.com/office/drawing/2014/main" id="{4494D132-F166-4C28-8072-9784537CB42A}"/>
              </a:ext>
            </a:extLst>
          </p:cNvPr>
          <p:cNvSpPr/>
          <p:nvPr/>
        </p:nvSpPr>
        <p:spPr>
          <a:xfrm>
            <a:off x="6644164" y="5253504"/>
            <a:ext cx="4865114" cy="1015663"/>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78D7"/>
                </a:solidFill>
                <a:effectLst/>
                <a:uLnTx/>
                <a:uFillTx/>
                <a:latin typeface="Segoe UI Semibold"/>
                <a:ea typeface="+mn-ea"/>
                <a:cs typeface="+mn-cs"/>
              </a:rPr>
              <a:t>break things?</a:t>
            </a:r>
          </a:p>
        </p:txBody>
      </p:sp>
    </p:spTree>
    <p:extLst>
      <p:ext uri="{BB962C8B-B14F-4D97-AF65-F5344CB8AC3E}">
        <p14:creationId xmlns:p14="http://schemas.microsoft.com/office/powerpoint/2010/main" val="227669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4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580936" y="2959172"/>
            <a:ext cx="1911531" cy="1433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5" b="1">
                <a:solidFill>
                  <a:schemeClr val="tx1"/>
                </a:solidFill>
              </a:rPr>
              <a:t>engineers on your team</a:t>
            </a:r>
          </a:p>
        </p:txBody>
      </p:sp>
      <p:sp>
        <p:nvSpPr>
          <p:cNvPr id="21" name="Rectangle 20"/>
          <p:cNvSpPr/>
          <p:nvPr/>
        </p:nvSpPr>
        <p:spPr>
          <a:xfrm>
            <a:off x="1444441" y="2959176"/>
            <a:ext cx="1911531" cy="1433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a:t>
            </a:r>
            <a:endParaRPr lang="en-US" sz="6527" b="1">
              <a:solidFill>
                <a:schemeClr val="accent4"/>
              </a:solidFill>
            </a:endParaRPr>
          </a:p>
        </p:txBody>
      </p:sp>
      <p:sp>
        <p:nvSpPr>
          <p:cNvPr id="2" name="Content Placeholder 1"/>
          <p:cNvSpPr>
            <a:spLocks noGrp="1"/>
          </p:cNvSpPr>
          <p:nvPr>
            <p:ph idx="4294967295"/>
          </p:nvPr>
        </p:nvSpPr>
        <p:spPr>
          <a:xfrm>
            <a:off x="629095" y="1632056"/>
            <a:ext cx="11191240" cy="683264"/>
          </a:xfrm>
          <a:prstGeom prst="rect">
            <a:avLst/>
          </a:prstGeom>
        </p:spPr>
        <p:txBody>
          <a:bodyPr/>
          <a:lstStyle/>
          <a:p>
            <a:pPr marL="0" indent="0">
              <a:buNone/>
            </a:pPr>
            <a:r>
              <a:rPr lang="en-US" b="1"/>
              <a:t>We all follow a simple rule we call the “Bug Cap”:</a:t>
            </a:r>
          </a:p>
        </p:txBody>
      </p:sp>
      <p:sp>
        <p:nvSpPr>
          <p:cNvPr id="3" name="Title 2"/>
          <p:cNvSpPr>
            <a:spLocks noGrp="1"/>
          </p:cNvSpPr>
          <p:nvPr>
            <p:ph type="title"/>
          </p:nvPr>
        </p:nvSpPr>
        <p:spPr/>
        <p:txBody>
          <a:bodyPr/>
          <a:lstStyle/>
          <a:p>
            <a:r>
              <a:rPr lang="en-US"/>
              <a:t>Do Not Incur Debt</a:t>
            </a:r>
          </a:p>
        </p:txBody>
      </p:sp>
      <p:grpSp>
        <p:nvGrpSpPr>
          <p:cNvPr id="14" name="Group 13"/>
          <p:cNvGrpSpPr/>
          <p:nvPr/>
        </p:nvGrpSpPr>
        <p:grpSpPr>
          <a:xfrm>
            <a:off x="4377108" y="2959172"/>
            <a:ext cx="4977849" cy="1433650"/>
            <a:chOff x="3582968" y="2387524"/>
            <a:chExt cx="3660515" cy="1054250"/>
          </a:xfrm>
        </p:grpSpPr>
        <p:sp>
          <p:nvSpPr>
            <p:cNvPr id="15" name="Rectangle 14"/>
            <p:cNvSpPr/>
            <p:nvPr/>
          </p:nvSpPr>
          <p:spPr>
            <a:xfrm>
              <a:off x="4061460" y="2387525"/>
              <a:ext cx="1405665"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4</a:t>
              </a:r>
              <a:endParaRPr lang="en-US" sz="6527" b="1">
                <a:solidFill>
                  <a:schemeClr val="accent4"/>
                </a:solidFill>
              </a:endParaRPr>
            </a:p>
          </p:txBody>
        </p:sp>
        <p:sp>
          <p:nvSpPr>
            <p:cNvPr id="16" name="Rectangle 15"/>
            <p:cNvSpPr/>
            <p:nvPr/>
          </p:nvSpPr>
          <p:spPr>
            <a:xfrm>
              <a:off x="5837818" y="2387525"/>
              <a:ext cx="1405665"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a:t>
              </a:r>
            </a:p>
          </p:txBody>
        </p:sp>
        <p:sp>
          <p:nvSpPr>
            <p:cNvPr id="17" name="Rectangle 16"/>
            <p:cNvSpPr/>
            <p:nvPr/>
          </p:nvSpPr>
          <p:spPr>
            <a:xfrm>
              <a:off x="3582968" y="2387524"/>
              <a:ext cx="586292"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7">
                  <a:solidFill>
                    <a:schemeClr val="tx1">
                      <a:lumMod val="50000"/>
                      <a:lumOff val="50000"/>
                    </a:schemeClr>
                  </a:solidFill>
                  <a:latin typeface="Helvetica" panose="020B0604020202020204" pitchFamily="34" charset="0"/>
                  <a:cs typeface="Helvetica" panose="020B0604020202020204" pitchFamily="34" charset="0"/>
                </a:rPr>
                <a:t>x</a:t>
              </a:r>
            </a:p>
          </p:txBody>
        </p:sp>
        <p:sp>
          <p:nvSpPr>
            <p:cNvPr id="18" name="Rectangle 17"/>
            <p:cNvSpPr/>
            <p:nvPr/>
          </p:nvSpPr>
          <p:spPr>
            <a:xfrm>
              <a:off x="5359326" y="2387525"/>
              <a:ext cx="586292"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7">
                  <a:solidFill>
                    <a:schemeClr val="tx1">
                      <a:lumMod val="50000"/>
                      <a:lumOff val="50000"/>
                    </a:schemeClr>
                  </a:solidFill>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337767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35547"/>
            <a:ext cx="11567159" cy="282513"/>
          </a:xfrm>
        </p:spPr>
        <p:txBody>
          <a:bodyPr/>
          <a:lstStyle/>
          <a:p>
            <a:r>
              <a:rPr lang="en-US" sz="1836" b="0">
                <a:solidFill>
                  <a:srgbClr val="505050"/>
                </a:solidFill>
              </a:rPr>
              <a:t>Using Trunk Based Development to avoid Merge Debt</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normAutofit fontScale="90000"/>
          </a:bodyPr>
          <a:lstStyle/>
          <a:p>
            <a:r>
              <a:rPr lang="en-US" spc="-100"/>
              <a:t>Release Flow</a:t>
            </a:r>
          </a:p>
        </p:txBody>
      </p:sp>
      <p:pic>
        <p:nvPicPr>
          <p:cNvPr id="3" name="Picture 2" descr="A picture containing object&#10;&#10;Description automatically generated">
            <a:extLst>
              <a:ext uri="{FF2B5EF4-FFF2-40B4-BE49-F238E27FC236}">
                <a16:creationId xmlns:a16="http://schemas.microsoft.com/office/drawing/2014/main" id="{404C6A47-C5EC-4679-8289-A401AB7CC9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2583" y="2340221"/>
            <a:ext cx="11271307" cy="3223594"/>
          </a:xfrm>
          <a:prstGeom prst="rect">
            <a:avLst/>
          </a:prstGeom>
        </p:spPr>
      </p:pic>
    </p:spTree>
    <p:extLst>
      <p:ext uri="{BB962C8B-B14F-4D97-AF65-F5344CB8AC3E}">
        <p14:creationId xmlns:p14="http://schemas.microsoft.com/office/powerpoint/2010/main" val="1402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E4EC-9865-40E7-BC54-85376F5B3BBD}"/>
              </a:ext>
            </a:extLst>
          </p:cNvPr>
          <p:cNvSpPr>
            <a:spLocks noGrp="1"/>
          </p:cNvSpPr>
          <p:nvPr>
            <p:ph type="title"/>
          </p:nvPr>
        </p:nvSpPr>
        <p:spPr/>
        <p:txBody>
          <a:bodyPr/>
          <a:lstStyle/>
          <a:p>
            <a:r>
              <a:rPr lang="en-US" dirty="0"/>
              <a:t>Pull requests</a:t>
            </a:r>
          </a:p>
        </p:txBody>
      </p:sp>
      <p:pic>
        <p:nvPicPr>
          <p:cNvPr id="3" name="Picture 2">
            <a:extLst>
              <a:ext uri="{FF2B5EF4-FFF2-40B4-BE49-F238E27FC236}">
                <a16:creationId xmlns:a16="http://schemas.microsoft.com/office/drawing/2014/main" id="{55B35F2B-7293-4C21-BA82-E8383FBBF300}"/>
              </a:ext>
            </a:extLst>
          </p:cNvPr>
          <p:cNvPicPr>
            <a:picLocks noChangeAspect="1"/>
          </p:cNvPicPr>
          <p:nvPr/>
        </p:nvPicPr>
        <p:blipFill>
          <a:blip r:embed="rId2"/>
          <a:stretch>
            <a:fillRect/>
          </a:stretch>
        </p:blipFill>
        <p:spPr>
          <a:xfrm>
            <a:off x="4165880" y="985552"/>
            <a:ext cx="8268094" cy="551412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92EEBCA-4033-4CDA-A3FA-6168965D306B}"/>
              </a:ext>
            </a:extLst>
          </p:cNvPr>
          <p:cNvSpPr txBox="1"/>
          <p:nvPr/>
        </p:nvSpPr>
        <p:spPr>
          <a:xfrm>
            <a:off x="222511" y="1240452"/>
            <a:ext cx="3945015" cy="4403414"/>
          </a:xfrm>
          <a:prstGeom prst="rect">
            <a:avLst/>
          </a:prstGeom>
          <a:noFill/>
        </p:spPr>
        <p:txBody>
          <a:bodyPr wrap="square" lIns="186521" tIns="149217" rIns="186521" bIns="149217" rtlCol="0">
            <a:spAutoFit/>
          </a:bodyPr>
          <a:lstStyle/>
          <a:p>
            <a:pPr defTabSz="932559">
              <a:spcBef>
                <a:spcPts val="1224"/>
              </a:spcBef>
            </a:pPr>
            <a:r>
              <a:rPr lang="en-GB" sz="2040" dirty="0">
                <a:solidFill>
                  <a:srgbClr val="000000"/>
                </a:solidFill>
                <a:latin typeface="Segoe UI"/>
              </a:rPr>
              <a:t>PR’s are point of code review</a:t>
            </a:r>
          </a:p>
          <a:p>
            <a:pPr marL="233149" lvl="1" defTabSz="932559">
              <a:spcBef>
                <a:spcPts val="1224"/>
              </a:spcBef>
            </a:pPr>
            <a:r>
              <a:rPr lang="en-GB" sz="1224" dirty="0">
                <a:solidFill>
                  <a:srgbClr val="000000"/>
                </a:solidFill>
                <a:latin typeface="Segoe UI"/>
              </a:rPr>
              <a:t>L0+L1 Tests performed before merge</a:t>
            </a:r>
          </a:p>
          <a:p>
            <a:pPr marL="233149" lvl="1" defTabSz="932559">
              <a:spcBef>
                <a:spcPts val="1224"/>
              </a:spcBef>
            </a:pPr>
            <a:r>
              <a:rPr lang="en-GB" sz="1224" dirty="0">
                <a:solidFill>
                  <a:srgbClr val="000000"/>
                </a:solidFill>
                <a:latin typeface="Segoe UI"/>
              </a:rPr>
              <a:t>Security tested before commit</a:t>
            </a:r>
          </a:p>
          <a:p>
            <a:pPr defTabSz="932559"/>
            <a:endParaRPr lang="en-GB" sz="1836" dirty="0">
              <a:solidFill>
                <a:srgbClr val="000000"/>
              </a:solidFill>
              <a:latin typeface="Segoe UI"/>
            </a:endParaRPr>
          </a:p>
          <a:p>
            <a:pPr defTabSz="932559">
              <a:spcBef>
                <a:spcPts val="1224"/>
              </a:spcBef>
            </a:pPr>
            <a:r>
              <a:rPr lang="en-GB" sz="2040" dirty="0">
                <a:solidFill>
                  <a:srgbClr val="000000"/>
                </a:solidFill>
                <a:latin typeface="Segoe UI"/>
              </a:rPr>
              <a:t>Shift-left testing to pre-merge</a:t>
            </a:r>
          </a:p>
          <a:p>
            <a:pPr marL="233149" lvl="1" defTabSz="932559">
              <a:spcBef>
                <a:spcPts val="1224"/>
              </a:spcBef>
            </a:pPr>
            <a:r>
              <a:rPr lang="en-GB" sz="1224" dirty="0">
                <a:solidFill>
                  <a:srgbClr val="000000"/>
                </a:solidFill>
                <a:latin typeface="Segoe UI"/>
              </a:rPr>
              <a:t>1/5 Pull requests fail</a:t>
            </a:r>
          </a:p>
          <a:p>
            <a:pPr defTabSz="932559">
              <a:spcBef>
                <a:spcPts val="1224"/>
              </a:spcBef>
            </a:pPr>
            <a:r>
              <a:rPr lang="en-GB" sz="2040" dirty="0">
                <a:solidFill>
                  <a:srgbClr val="000000"/>
                </a:solidFill>
                <a:latin typeface="Segoe UI"/>
              </a:rPr>
              <a:t>Makes CI build failures rare</a:t>
            </a:r>
          </a:p>
          <a:p>
            <a:pPr marL="233149" lvl="1" defTabSz="932559">
              <a:spcBef>
                <a:spcPts val="1224"/>
              </a:spcBef>
            </a:pPr>
            <a:r>
              <a:rPr lang="en-GB" sz="1224" dirty="0">
                <a:solidFill>
                  <a:srgbClr val="000000"/>
                </a:solidFill>
                <a:latin typeface="Segoe UI"/>
              </a:rPr>
              <a:t>1/100 CI builds fail</a:t>
            </a:r>
          </a:p>
          <a:p>
            <a:pPr defTabSz="932559">
              <a:spcBef>
                <a:spcPts val="1224"/>
              </a:spcBef>
            </a:pPr>
            <a:r>
              <a:rPr lang="en-GB" sz="2040" dirty="0">
                <a:solidFill>
                  <a:srgbClr val="000000"/>
                </a:solidFill>
                <a:latin typeface="Segoe UI"/>
              </a:rPr>
              <a:t>Accelerates the inner and outer loops</a:t>
            </a:r>
          </a:p>
          <a:p>
            <a:pPr defTabSz="932559">
              <a:lnSpc>
                <a:spcPct val="90000"/>
              </a:lnSpc>
              <a:spcAft>
                <a:spcPts val="612"/>
              </a:spcAft>
            </a:pPr>
            <a:endParaRPr lang="en-US" sz="2448" dirty="0" err="1">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353365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889D-B7B3-4ECF-9F6A-44061860B347}"/>
              </a:ext>
            </a:extLst>
          </p:cNvPr>
          <p:cNvSpPr>
            <a:spLocks noGrp="1"/>
          </p:cNvSpPr>
          <p:nvPr>
            <p:ph type="title"/>
          </p:nvPr>
        </p:nvSpPr>
        <p:spPr/>
        <p:txBody>
          <a:bodyPr/>
          <a:lstStyle/>
          <a:p>
            <a:r>
              <a:rPr lang="en-US" dirty="0"/>
              <a:t>Pull requests</a:t>
            </a:r>
          </a:p>
        </p:txBody>
      </p:sp>
      <p:sp>
        <p:nvSpPr>
          <p:cNvPr id="4" name="TextBox 3">
            <a:extLst>
              <a:ext uri="{FF2B5EF4-FFF2-40B4-BE49-F238E27FC236}">
                <a16:creationId xmlns:a16="http://schemas.microsoft.com/office/drawing/2014/main" id="{5E6D59C1-23FF-46FA-8291-69EE84272FC5}"/>
              </a:ext>
            </a:extLst>
          </p:cNvPr>
          <p:cNvSpPr txBox="1"/>
          <p:nvPr/>
        </p:nvSpPr>
        <p:spPr>
          <a:xfrm>
            <a:off x="222511" y="1240452"/>
            <a:ext cx="3945015" cy="4403414"/>
          </a:xfrm>
          <a:prstGeom prst="rect">
            <a:avLst/>
          </a:prstGeom>
          <a:noFill/>
        </p:spPr>
        <p:txBody>
          <a:bodyPr wrap="square" lIns="186521" tIns="149217" rIns="186521" bIns="149217" rtlCol="0">
            <a:spAutoFit/>
          </a:bodyPr>
          <a:lstStyle/>
          <a:p>
            <a:pPr defTabSz="932559">
              <a:spcBef>
                <a:spcPts val="1224"/>
              </a:spcBef>
            </a:pPr>
            <a:r>
              <a:rPr lang="en-GB" sz="2040" dirty="0">
                <a:solidFill>
                  <a:srgbClr val="000000"/>
                </a:solidFill>
                <a:latin typeface="Segoe UI"/>
              </a:rPr>
              <a:t>PR’s are point of code review</a:t>
            </a:r>
          </a:p>
          <a:p>
            <a:pPr marL="233149" lvl="1" defTabSz="932559">
              <a:spcBef>
                <a:spcPts val="1224"/>
              </a:spcBef>
            </a:pPr>
            <a:r>
              <a:rPr lang="en-GB" sz="1224" dirty="0">
                <a:solidFill>
                  <a:srgbClr val="000000"/>
                </a:solidFill>
                <a:latin typeface="Segoe UI"/>
              </a:rPr>
              <a:t>L0+L1 Tests performed before merge</a:t>
            </a:r>
          </a:p>
          <a:p>
            <a:pPr marL="233149" lvl="1" defTabSz="932559">
              <a:spcBef>
                <a:spcPts val="1224"/>
              </a:spcBef>
            </a:pPr>
            <a:r>
              <a:rPr lang="en-GB" sz="1224" dirty="0">
                <a:solidFill>
                  <a:srgbClr val="000000"/>
                </a:solidFill>
                <a:latin typeface="Segoe UI"/>
              </a:rPr>
              <a:t>Security tested before commit</a:t>
            </a:r>
          </a:p>
          <a:p>
            <a:pPr defTabSz="932559"/>
            <a:endParaRPr lang="en-GB" sz="1836" dirty="0">
              <a:solidFill>
                <a:srgbClr val="000000"/>
              </a:solidFill>
              <a:latin typeface="Segoe UI"/>
            </a:endParaRPr>
          </a:p>
          <a:p>
            <a:pPr defTabSz="932559">
              <a:spcBef>
                <a:spcPts val="1224"/>
              </a:spcBef>
            </a:pPr>
            <a:r>
              <a:rPr lang="en-GB" sz="2040" dirty="0">
                <a:solidFill>
                  <a:srgbClr val="000000"/>
                </a:solidFill>
                <a:latin typeface="Segoe UI"/>
              </a:rPr>
              <a:t>Shift-left testing to pre-merge</a:t>
            </a:r>
          </a:p>
          <a:p>
            <a:pPr marL="233149" lvl="1" defTabSz="932559">
              <a:spcBef>
                <a:spcPts val="1224"/>
              </a:spcBef>
            </a:pPr>
            <a:r>
              <a:rPr lang="en-GB" sz="1224" dirty="0">
                <a:solidFill>
                  <a:srgbClr val="000000"/>
                </a:solidFill>
                <a:latin typeface="Segoe UI"/>
              </a:rPr>
              <a:t>1/5 Pull requests fail</a:t>
            </a:r>
          </a:p>
          <a:p>
            <a:pPr defTabSz="932559">
              <a:spcBef>
                <a:spcPts val="1224"/>
              </a:spcBef>
            </a:pPr>
            <a:r>
              <a:rPr lang="en-GB" sz="2040" dirty="0">
                <a:solidFill>
                  <a:srgbClr val="000000"/>
                </a:solidFill>
                <a:latin typeface="Segoe UI"/>
              </a:rPr>
              <a:t>Makes CI build failures rare</a:t>
            </a:r>
          </a:p>
          <a:p>
            <a:pPr marL="233149" lvl="1" defTabSz="932559">
              <a:spcBef>
                <a:spcPts val="1224"/>
              </a:spcBef>
            </a:pPr>
            <a:r>
              <a:rPr lang="en-GB" sz="1224" dirty="0">
                <a:solidFill>
                  <a:srgbClr val="000000"/>
                </a:solidFill>
                <a:latin typeface="Segoe UI"/>
              </a:rPr>
              <a:t>1/100 CI builds fail</a:t>
            </a:r>
          </a:p>
          <a:p>
            <a:pPr defTabSz="932559">
              <a:spcBef>
                <a:spcPts val="1224"/>
              </a:spcBef>
            </a:pPr>
            <a:r>
              <a:rPr lang="en-GB" sz="2040" dirty="0">
                <a:solidFill>
                  <a:srgbClr val="000000"/>
                </a:solidFill>
                <a:latin typeface="Segoe UI"/>
              </a:rPr>
              <a:t>Accelerates the inner and outer loops</a:t>
            </a:r>
          </a:p>
          <a:p>
            <a:pPr defTabSz="932559">
              <a:lnSpc>
                <a:spcPct val="90000"/>
              </a:lnSpc>
              <a:spcAft>
                <a:spcPts val="612"/>
              </a:spcAft>
            </a:pPr>
            <a:endParaRPr lang="en-US" sz="2448" dirty="0" err="1">
              <a:gradFill>
                <a:gsLst>
                  <a:gs pos="2917">
                    <a:srgbClr val="000000"/>
                  </a:gs>
                  <a:gs pos="30000">
                    <a:srgbClr val="000000"/>
                  </a:gs>
                </a:gsLst>
                <a:lin ang="5400000" scaled="0"/>
              </a:gradFill>
              <a:latin typeface="Segoe UI"/>
            </a:endParaRPr>
          </a:p>
        </p:txBody>
      </p:sp>
      <p:pic>
        <p:nvPicPr>
          <p:cNvPr id="5" name="Picture 4">
            <a:extLst>
              <a:ext uri="{FF2B5EF4-FFF2-40B4-BE49-F238E27FC236}">
                <a16:creationId xmlns:a16="http://schemas.microsoft.com/office/drawing/2014/main" id="{33B848A9-F7E5-4008-93F4-0340F224F470}"/>
              </a:ext>
            </a:extLst>
          </p:cNvPr>
          <p:cNvPicPr>
            <a:picLocks noChangeAspect="1"/>
          </p:cNvPicPr>
          <p:nvPr/>
        </p:nvPicPr>
        <p:blipFill>
          <a:blip r:embed="rId2"/>
          <a:stretch>
            <a:fillRect/>
          </a:stretch>
        </p:blipFill>
        <p:spPr>
          <a:xfrm>
            <a:off x="4167525" y="948584"/>
            <a:ext cx="8266448" cy="5513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44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4EE0-892C-486A-82BB-A94ACE760184}"/>
              </a:ext>
            </a:extLst>
          </p:cNvPr>
          <p:cNvSpPr>
            <a:spLocks noGrp="1"/>
          </p:cNvSpPr>
          <p:nvPr>
            <p:ph type="title"/>
          </p:nvPr>
        </p:nvSpPr>
        <p:spPr/>
        <p:txBody>
          <a:bodyPr/>
          <a:lstStyle/>
          <a:p>
            <a:r>
              <a:rPr lang="en-US" dirty="0"/>
              <a:t>Tests against pull request</a:t>
            </a:r>
          </a:p>
        </p:txBody>
      </p:sp>
      <p:pic>
        <p:nvPicPr>
          <p:cNvPr id="3" name="Picture 2">
            <a:extLst>
              <a:ext uri="{FF2B5EF4-FFF2-40B4-BE49-F238E27FC236}">
                <a16:creationId xmlns:a16="http://schemas.microsoft.com/office/drawing/2014/main" id="{AD55228B-FFD8-4D78-9E00-7D7874291EF1}"/>
              </a:ext>
            </a:extLst>
          </p:cNvPr>
          <p:cNvPicPr>
            <a:picLocks noChangeAspect="1"/>
          </p:cNvPicPr>
          <p:nvPr/>
        </p:nvPicPr>
        <p:blipFill>
          <a:blip r:embed="rId2"/>
          <a:stretch>
            <a:fillRect/>
          </a:stretch>
        </p:blipFill>
        <p:spPr>
          <a:xfrm>
            <a:off x="1838145" y="1120716"/>
            <a:ext cx="7126976" cy="4753092"/>
          </a:xfrm>
          <a:prstGeom prst="rect">
            <a:avLst/>
          </a:prstGeom>
        </p:spPr>
      </p:pic>
      <p:sp>
        <p:nvSpPr>
          <p:cNvPr id="4" name="Rectangle 3">
            <a:extLst>
              <a:ext uri="{FF2B5EF4-FFF2-40B4-BE49-F238E27FC236}">
                <a16:creationId xmlns:a16="http://schemas.microsoft.com/office/drawing/2014/main" id="{20EC937A-79A5-441F-9678-3682A99711FA}"/>
              </a:ext>
            </a:extLst>
          </p:cNvPr>
          <p:cNvSpPr/>
          <p:nvPr/>
        </p:nvSpPr>
        <p:spPr>
          <a:xfrm>
            <a:off x="285039" y="6118067"/>
            <a:ext cx="9219087" cy="658871"/>
          </a:xfrm>
          <a:prstGeom prst="rect">
            <a:avLst/>
          </a:prstGeom>
        </p:spPr>
        <p:txBody>
          <a:bodyPr wrap="none">
            <a:spAutoFit/>
          </a:bodyPr>
          <a:lstStyle/>
          <a:p>
            <a:pPr defTabSz="932559"/>
            <a:r>
              <a:rPr lang="en-US" sz="3598" spc="-150" dirty="0">
                <a:ln w="3175">
                  <a:noFill/>
                </a:ln>
                <a:solidFill>
                  <a:srgbClr val="0078D7"/>
                </a:solidFill>
                <a:latin typeface="Segoe UI Semibold"/>
                <a:cs typeface="Segoe UI" pitchFamily="34" charset="0"/>
              </a:rPr>
              <a:t>Feedback in minutes, before acceptance of  PR</a:t>
            </a:r>
          </a:p>
        </p:txBody>
      </p:sp>
    </p:spTree>
    <p:extLst>
      <p:ext uri="{BB962C8B-B14F-4D97-AF65-F5344CB8AC3E}">
        <p14:creationId xmlns:p14="http://schemas.microsoft.com/office/powerpoint/2010/main" val="401498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FB38D8-636C-49D2-B86A-7C7BD751F3DF}"/>
              </a:ext>
            </a:extLst>
          </p:cNvPr>
          <p:cNvSpPr/>
          <p:nvPr/>
        </p:nvSpPr>
        <p:spPr bwMode="auto">
          <a:xfrm>
            <a:off x="-4662" y="6565119"/>
            <a:ext cx="2362632" cy="42940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2" y="186531"/>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1" y="3582332"/>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318423" y="251471"/>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6" y="2065940"/>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480475" y="1842292"/>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8" y="2038509"/>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2390999" y="4334416"/>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3196823" y="5826263"/>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3172684" y="4926936"/>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1179673" y="4206047"/>
            <a:ext cx="1021745" cy="633774"/>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396118" y="3931155"/>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391000" y="4926936"/>
            <a:ext cx="533763" cy="53376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357970" y="5648459"/>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1316406" y="3779311"/>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3103781" y="6266002"/>
            <a:ext cx="1794109" cy="5965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9511342" y="6150850"/>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11173100" y="6086252"/>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7727859" y="6119723"/>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10458994" y="4797875"/>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31348" y="4765863"/>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555057" y="5257497"/>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8551096" y="4280966"/>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62317" y="5064553"/>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9398805" y="5426135"/>
            <a:ext cx="609600" cy="609600"/>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8247266" y="5468332"/>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11110666" y="310560"/>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9751476" y="306930"/>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8608418" y="279347"/>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43079"/>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458993" y="3986215"/>
            <a:ext cx="1530690" cy="700335"/>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0065063" y="5272369"/>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1259390" y="5348771"/>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a:stretch/>
        </p:blipFill>
        <p:spPr>
          <a:xfrm>
            <a:off x="5309690" y="2217496"/>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120141" y="6253124"/>
            <a:ext cx="2858837" cy="607844"/>
          </a:xfrm>
          <a:prstGeom prst="rect">
            <a:avLst/>
          </a:prstGeom>
        </p:spPr>
      </p:pic>
      <p:grpSp>
        <p:nvGrpSpPr>
          <p:cNvPr id="2" name="Group 1">
            <a:extLst>
              <a:ext uri="{FF2B5EF4-FFF2-40B4-BE49-F238E27FC236}">
                <a16:creationId xmlns:a16="http://schemas.microsoft.com/office/drawing/2014/main" id="{8F6AC1A2-FC5A-457F-B178-0FA28ABCBFB5}"/>
              </a:ext>
            </a:extLst>
          </p:cNvPr>
          <p:cNvGrpSpPr/>
          <p:nvPr/>
        </p:nvGrpSpPr>
        <p:grpSpPr>
          <a:xfrm>
            <a:off x="342232" y="5693538"/>
            <a:ext cx="2136724" cy="572464"/>
            <a:chOff x="353499" y="5837171"/>
            <a:chExt cx="2136724" cy="572464"/>
          </a:xfrm>
        </p:grpSpPr>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353499" y="5932316"/>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583268" y="5837171"/>
              <a:ext cx="1906955" cy="572464"/>
            </a:xfrm>
            <a:prstGeom prst="rect">
              <a:avLst/>
            </a:prstGeom>
            <a:noFill/>
          </p:spPr>
          <p:txBody>
            <a:bodyPr wrap="square" lIns="182880" tIns="146304" rIns="182880" bIns="146304" rtlCol="0">
              <a:spAutoFit/>
            </a:bodyPr>
            <a:lstStyle/>
            <a:p>
              <a:pPr marL="0" marR="0" lvl="0" indent="0" algn="l" defTabSz="93221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7030A0"/>
                  </a:solidFill>
                  <a:effectLst/>
                  <a:uLnTx/>
                  <a:uFillTx/>
                  <a:latin typeface="Segoe UI"/>
                  <a:ea typeface="+mn-ea"/>
                  <a:cs typeface="+mn-cs"/>
                </a:rPr>
                <a:t>Visual Studio</a:t>
              </a:r>
              <a:endParaRPr kumimoji="0" lang="en-CA" sz="2000" b="0" i="0" u="none" strike="noStrike" kern="1200" cap="none" spc="0" normalizeH="0" baseline="0" noProof="0" err="1">
                <a:ln>
                  <a:noFill/>
                </a:ln>
                <a:solidFill>
                  <a:srgbClr val="7030A0"/>
                </a:solidFill>
                <a:effectLst/>
                <a:uLnTx/>
                <a:uFillTx/>
                <a:latin typeface="Segoe UI"/>
                <a:ea typeface="+mn-ea"/>
                <a:cs typeface="+mn-cs"/>
              </a:endParaRPr>
            </a:p>
          </p:txBody>
        </p:sp>
      </p:gr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9737377" y="802166"/>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10008404" y="715312"/>
            <a:ext cx="2465834" cy="544765"/>
          </a:xfrm>
          <a:prstGeom prst="rect">
            <a:avLst/>
          </a:prstGeom>
          <a:noFill/>
        </p:spPr>
        <p:txBody>
          <a:bodyPr wrap="square" lIns="182880" tIns="146304" rIns="182880" bIns="146304" rtlCol="0">
            <a:spAutoFit/>
          </a:bodyPr>
          <a:lstStyle/>
          <a:p>
            <a:pPr marL="0" marR="0" lvl="0" indent="0" algn="l" defTabSz="932218"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a:ea typeface="+mn-ea"/>
                <a:cs typeface="+mn-cs"/>
              </a:rPr>
              <a:t>Application Insights</a:t>
            </a:r>
            <a:endParaRPr kumimoji="0" lang="en-CA" sz="1800" b="0" i="0" u="none" strike="noStrike" kern="1200" cap="none" spc="0" normalizeH="0" baseline="0" noProof="0" err="1">
              <a:ln>
                <a:noFill/>
              </a:ln>
              <a:solidFill>
                <a:srgbClr val="7030A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636695" y="1275801"/>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30058"/>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4145"/>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90" y="884889"/>
            <a:ext cx="4389815" cy="489365"/>
          </a:xfrm>
          <a:prstGeom prst="rect">
            <a:avLst/>
          </a:prstGeom>
          <a:noFill/>
        </p:spPr>
        <p:txBody>
          <a:bodyPr wrap="square" lIns="182880" tIns="146304" rIns="182880" bIns="146304" rtlCol="0">
            <a:spAutoFit/>
          </a:bodyPr>
          <a:lstStyle/>
          <a:p>
            <a:pPr marL="0" marR="0" lvl="0" indent="0" algn="l" defTabSz="932218" rtl="0" eaLnBrk="1" fontAlgn="auto" latinLnBrk="0" hangingPunct="1">
              <a:lnSpc>
                <a:spcPct val="90000"/>
              </a:lnSpc>
              <a:spcBef>
                <a:spcPts val="0"/>
              </a:spcBef>
              <a:spcAft>
                <a:spcPts val="600"/>
              </a:spcAft>
              <a:buClrTx/>
              <a:buSzTx/>
              <a:buFontTx/>
              <a:buNone/>
              <a:tabLst/>
              <a:defRPr/>
            </a:pPr>
            <a:r>
              <a:rPr kumimoji="0" lang="en-CA" sz="1400" b="0" i="0" u="none" strike="noStrike" kern="1200" cap="none" spc="0" normalizeH="0" baseline="0" noProof="0" dirty="0">
                <a:ln>
                  <a:noFill/>
                </a:ln>
                <a:solidFill>
                  <a:srgbClr val="3C3C3C">
                    <a:lumMod val="75000"/>
                  </a:srgbClr>
                </a:solidFill>
                <a:effectLst/>
                <a:uLnTx/>
                <a:uFillTx/>
                <a:latin typeface="Segoe UI"/>
                <a:ea typeface="+mn-ea"/>
                <a:cs typeface="+mn-cs"/>
              </a:rPr>
              <a:t>Any language, Any Platform</a:t>
            </a:r>
          </a:p>
        </p:txBody>
      </p:sp>
      <p:grpSp>
        <p:nvGrpSpPr>
          <p:cNvPr id="7" name="Group 6">
            <a:extLst>
              <a:ext uri="{FF2B5EF4-FFF2-40B4-BE49-F238E27FC236}">
                <a16:creationId xmlns:a16="http://schemas.microsoft.com/office/drawing/2014/main" id="{49387150-6FD4-4E4B-942A-E0D80F77D2D4}"/>
              </a:ext>
            </a:extLst>
          </p:cNvPr>
          <p:cNvGrpSpPr/>
          <p:nvPr/>
        </p:nvGrpSpPr>
        <p:grpSpPr>
          <a:xfrm>
            <a:off x="5144429" y="2043079"/>
            <a:ext cx="1609344" cy="1609344"/>
            <a:chOff x="6842428" y="1399015"/>
            <a:chExt cx="1609344" cy="1609344"/>
          </a:xfrm>
        </p:grpSpPr>
        <p:sp>
          <p:nvSpPr>
            <p:cNvPr id="57" name="Flowchart: Connector 56">
              <a:extLst>
                <a:ext uri="{FF2B5EF4-FFF2-40B4-BE49-F238E27FC236}">
                  <a16:creationId xmlns:a16="http://schemas.microsoft.com/office/drawing/2014/main" id="{1D65DECD-9813-4CE2-926D-56BE44312B83}"/>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6" name="Picture 55">
              <a:extLst>
                <a:ext uri="{FF2B5EF4-FFF2-40B4-BE49-F238E27FC236}">
                  <a16:creationId xmlns:a16="http://schemas.microsoft.com/office/drawing/2014/main" id="{87319700-AD36-42C7-898E-12D75487EBF1}"/>
                </a:ext>
              </a:extLst>
            </p:cNvPr>
            <p:cNvPicPr>
              <a:picLocks noChangeAspect="1"/>
            </p:cNvPicPr>
            <p:nvPr/>
          </p:nvPicPr>
          <p:blipFill rotWithShape="1">
            <a:blip r:embed="rId34">
              <a:extLst>
                <a:ext uri="{28A0092B-C50C-407E-A947-70E740481C1C}">
                  <a14:useLocalDpi xmlns:a14="http://schemas.microsoft.com/office/drawing/2010/main" val="0"/>
                </a:ext>
              </a:extLst>
            </a:blip>
            <a:srcRect/>
            <a:stretch/>
          </p:blipFill>
          <p:spPr>
            <a:xfrm>
              <a:off x="7016573" y="1564849"/>
              <a:ext cx="1332476" cy="1173357"/>
            </a:xfrm>
            <a:prstGeom prst="rect">
              <a:avLst/>
            </a:prstGeom>
          </p:spPr>
        </p:pic>
      </p:grpSp>
      <p:pic>
        <p:nvPicPr>
          <p:cNvPr id="58" name="Picture 57" descr="A close up of a logo&#10;&#10;Description generated with very high confidence">
            <a:extLst>
              <a:ext uri="{FF2B5EF4-FFF2-40B4-BE49-F238E27FC236}">
                <a16:creationId xmlns:a16="http://schemas.microsoft.com/office/drawing/2014/main" id="{CA56B963-189E-49F8-95A6-6A12BE279EE9}"/>
              </a:ext>
            </a:extLst>
          </p:cNvPr>
          <p:cNvPicPr>
            <a:picLocks noChangeAspect="1"/>
          </p:cNvPicPr>
          <p:nvPr/>
        </p:nvPicPr>
        <p:blipFill>
          <a:blip r:embed="rId42"/>
          <a:stretch>
            <a:fillRect/>
          </a:stretch>
        </p:blipFill>
        <p:spPr>
          <a:xfrm>
            <a:off x="9352525" y="4428890"/>
            <a:ext cx="1244496" cy="298328"/>
          </a:xfrm>
          <a:prstGeom prst="rect">
            <a:avLst/>
          </a:prstGeom>
        </p:spPr>
      </p:pic>
      <p:pic>
        <p:nvPicPr>
          <p:cNvPr id="59" name="Picture 58">
            <a:extLst>
              <a:ext uri="{FF2B5EF4-FFF2-40B4-BE49-F238E27FC236}">
                <a16:creationId xmlns:a16="http://schemas.microsoft.com/office/drawing/2014/main" id="{390A27DB-8C49-4EDA-8D4E-66D731948CD8}"/>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8056443" y="4770583"/>
            <a:ext cx="760949" cy="760949"/>
          </a:xfrm>
          <a:prstGeom prst="rect">
            <a:avLst/>
          </a:prstGeom>
        </p:spPr>
      </p:pic>
    </p:spTree>
    <p:extLst>
      <p:ext uri="{BB962C8B-B14F-4D97-AF65-F5344CB8AC3E}">
        <p14:creationId xmlns:p14="http://schemas.microsoft.com/office/powerpoint/2010/main" val="276235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50"/>
                                        <p:tgtEl>
                                          <p:spTgt spid="21"/>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50"/>
                                        <p:tgtEl>
                                          <p:spTgt spid="2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250"/>
                                        <p:tgtEl>
                                          <p:spTgt spid="27"/>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250"/>
                                        <p:tgtEl>
                                          <p:spTgt spid="34"/>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250"/>
                                        <p:tgtEl>
                                          <p:spTgt spid="76"/>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250"/>
                                        <p:tgtEl>
                                          <p:spTgt spid="2"/>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250"/>
                                        <p:tgtEl>
                                          <p:spTgt spid="29"/>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250"/>
                                        <p:tgtEl>
                                          <p:spTgt spid="30"/>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250"/>
                                        <p:tgtEl>
                                          <p:spTgt spid="33"/>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250"/>
                                        <p:tgtEl>
                                          <p:spTgt spid="37"/>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250"/>
                                        <p:tgtEl>
                                          <p:spTgt spid="38"/>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250"/>
                                        <p:tgtEl>
                                          <p:spTgt spid="43"/>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250"/>
                                        <p:tgtEl>
                                          <p:spTgt spid="5"/>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250"/>
                                        <p:tgtEl>
                                          <p:spTgt spid="52"/>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50"/>
                                        <p:tgtEl>
                                          <p:spTgt spid="36"/>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250"/>
                                        <p:tgtEl>
                                          <p:spTgt spid="3"/>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250"/>
                                        <p:tgtEl>
                                          <p:spTgt spid="26"/>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250"/>
                                        <p:tgtEl>
                                          <p:spTgt spid="45"/>
                                        </p:tgtEl>
                                      </p:cBhvr>
                                    </p:animEffect>
                                  </p:childTnLst>
                                </p:cTn>
                              </p:par>
                            </p:childTnLst>
                          </p:cTn>
                        </p:par>
                        <p:par>
                          <p:cTn id="100" fill="hold">
                            <p:stCondLst>
                              <p:cond delay="6000"/>
                            </p:stCondLst>
                            <p:childTnLst>
                              <p:par>
                                <p:cTn id="101" presetID="10" presetClass="entr" presetSubtype="0" fill="hold"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250"/>
                                        <p:tgtEl>
                                          <p:spTgt spid="58"/>
                                        </p:tgtEl>
                                      </p:cBhvr>
                                    </p:animEffect>
                                  </p:childTnLst>
                                </p:cTn>
                              </p:par>
                            </p:childTnLst>
                          </p:cTn>
                        </p:par>
                        <p:par>
                          <p:cTn id="104" fill="hold">
                            <p:stCondLst>
                              <p:cond delay="6250"/>
                            </p:stCondLst>
                            <p:childTnLst>
                              <p:par>
                                <p:cTn id="105" presetID="10" presetClass="entr" presetSubtype="0" fill="hold" nodeType="after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250"/>
                                        <p:tgtEl>
                                          <p:spTgt spid="46"/>
                                        </p:tgtEl>
                                      </p:cBhvr>
                                    </p:animEffect>
                                  </p:childTnLst>
                                </p:cTn>
                              </p:par>
                            </p:childTnLst>
                          </p:cTn>
                        </p:par>
                        <p:par>
                          <p:cTn id="108" fill="hold">
                            <p:stCondLst>
                              <p:cond delay="6500"/>
                            </p:stCondLst>
                            <p:childTnLst>
                              <p:par>
                                <p:cTn id="109" presetID="10" presetClass="entr" presetSubtype="0" fill="hold" nodeType="after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250"/>
                                        <p:tgtEl>
                                          <p:spTgt spid="47"/>
                                        </p:tgtEl>
                                      </p:cBhvr>
                                    </p:animEffect>
                                  </p:childTnLst>
                                </p:cTn>
                              </p:par>
                            </p:childTnLst>
                          </p:cTn>
                        </p:par>
                        <p:par>
                          <p:cTn id="112" fill="hold">
                            <p:stCondLst>
                              <p:cond delay="6750"/>
                            </p:stCondLst>
                            <p:childTnLst>
                              <p:par>
                                <p:cTn id="113" presetID="10" presetClass="entr" presetSubtype="0" fill="hold" nodeType="afterEffect">
                                  <p:stCondLst>
                                    <p:cond delay="0"/>
                                  </p:stCondLst>
                                  <p:childTnLst>
                                    <p:set>
                                      <p:cBhvr>
                                        <p:cTn id="114" dur="1" fill="hold">
                                          <p:stCondLst>
                                            <p:cond delay="0"/>
                                          </p:stCondLst>
                                        </p:cTn>
                                        <p:tgtEl>
                                          <p:spTgt spid="59"/>
                                        </p:tgtEl>
                                        <p:attrNameLst>
                                          <p:attrName>style.visibility</p:attrName>
                                        </p:attrNameLst>
                                      </p:cBhvr>
                                      <p:to>
                                        <p:strVal val="visible"/>
                                      </p:to>
                                    </p:set>
                                    <p:animEffect transition="in" filter="fade">
                                      <p:cBhvr>
                                        <p:cTn id="115" dur="250"/>
                                        <p:tgtEl>
                                          <p:spTgt spid="59"/>
                                        </p:tgtEl>
                                      </p:cBhvr>
                                    </p:animEffect>
                                  </p:childTnLst>
                                </p:cTn>
                              </p:par>
                            </p:childTnLst>
                          </p:cTn>
                        </p:par>
                        <p:par>
                          <p:cTn id="116" fill="hold">
                            <p:stCondLst>
                              <p:cond delay="7000"/>
                            </p:stCondLst>
                            <p:childTnLst>
                              <p:par>
                                <p:cTn id="117" presetID="10" presetClass="entr" presetSubtype="0" fill="hold" nodeType="after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fade">
                                      <p:cBhvr>
                                        <p:cTn id="119" dur="250"/>
                                        <p:tgtEl>
                                          <p:spTgt spid="83"/>
                                        </p:tgtEl>
                                      </p:cBhvr>
                                    </p:animEffect>
                                  </p:childTnLst>
                                </p:cTn>
                              </p:par>
                            </p:childTnLst>
                          </p:cTn>
                        </p:par>
                        <p:par>
                          <p:cTn id="120" fill="hold">
                            <p:stCondLst>
                              <p:cond delay="7250"/>
                            </p:stCondLst>
                            <p:childTnLst>
                              <p:par>
                                <p:cTn id="121" presetID="10" presetClass="entr" presetSubtype="0" fill="hold" grpId="0" nodeType="afterEffect">
                                  <p:stCondLst>
                                    <p:cond delay="0"/>
                                  </p:stCondLst>
                                  <p:childTnLst>
                                    <p:set>
                                      <p:cBhvr>
                                        <p:cTn id="122" dur="1" fill="hold">
                                          <p:stCondLst>
                                            <p:cond delay="0"/>
                                          </p:stCondLst>
                                        </p:cTn>
                                        <p:tgtEl>
                                          <p:spTgt spid="84"/>
                                        </p:tgtEl>
                                        <p:attrNameLst>
                                          <p:attrName>style.visibility</p:attrName>
                                        </p:attrNameLst>
                                      </p:cBhvr>
                                      <p:to>
                                        <p:strVal val="visible"/>
                                      </p:to>
                                    </p:set>
                                    <p:animEffect transition="in" filter="fade">
                                      <p:cBhvr>
                                        <p:cTn id="123" dur="250"/>
                                        <p:tgtEl>
                                          <p:spTgt spid="84"/>
                                        </p:tgtEl>
                                      </p:cBhvr>
                                    </p:animEffect>
                                  </p:childTnLst>
                                </p:cTn>
                              </p:par>
                            </p:childTnLst>
                          </p:cTn>
                        </p:par>
                        <p:par>
                          <p:cTn id="124" fill="hold">
                            <p:stCondLst>
                              <p:cond delay="7500"/>
                            </p:stCondLst>
                            <p:childTnLst>
                              <p:par>
                                <p:cTn id="125" presetID="10" presetClass="entr" presetSubtype="0" fill="hold" nodeType="afterEffect">
                                  <p:stCondLst>
                                    <p:cond delay="0"/>
                                  </p:stCondLst>
                                  <p:childTnLst>
                                    <p:set>
                                      <p:cBhvr>
                                        <p:cTn id="126" dur="1" fill="hold">
                                          <p:stCondLst>
                                            <p:cond delay="0"/>
                                          </p:stCondLst>
                                        </p:cTn>
                                        <p:tgtEl>
                                          <p:spTgt spid="85"/>
                                        </p:tgtEl>
                                        <p:attrNameLst>
                                          <p:attrName>style.visibility</p:attrName>
                                        </p:attrNameLst>
                                      </p:cBhvr>
                                      <p:to>
                                        <p:strVal val="visible"/>
                                      </p:to>
                                    </p:set>
                                    <p:animEffect transition="in" filter="fade">
                                      <p:cBhvr>
                                        <p:cTn id="127" dur="250"/>
                                        <p:tgtEl>
                                          <p:spTgt spid="85"/>
                                        </p:tgtEl>
                                      </p:cBhvr>
                                    </p:animEffect>
                                  </p:childTnLst>
                                </p:cTn>
                              </p:par>
                            </p:childTnLst>
                          </p:cTn>
                        </p:par>
                        <p:par>
                          <p:cTn id="128" fill="hold">
                            <p:stCondLst>
                              <p:cond delay="7750"/>
                            </p:stCondLst>
                            <p:childTnLst>
                              <p:par>
                                <p:cTn id="129" presetID="10" presetClass="entr" presetSubtype="0" fill="hold" nodeType="after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250"/>
                                        <p:tgtEl>
                                          <p:spTgt spid="31"/>
                                        </p:tgtEl>
                                      </p:cBhvr>
                                    </p:animEffect>
                                  </p:childTnLst>
                                </p:cTn>
                              </p:par>
                            </p:childTnLst>
                          </p:cTn>
                        </p:par>
                        <p:par>
                          <p:cTn id="132" fill="hold">
                            <p:stCondLst>
                              <p:cond delay="8000"/>
                            </p:stCondLst>
                            <p:childTnLst>
                              <p:par>
                                <p:cTn id="133" presetID="10" presetClass="exit" presetSubtype="0" fill="hold" nodeType="afterEffect">
                                  <p:stCondLst>
                                    <p:cond delay="0"/>
                                  </p:stCondLst>
                                  <p:childTnLst>
                                    <p:animEffect transition="out" filter="fade">
                                      <p:cBhvr>
                                        <p:cTn id="134" dur="500"/>
                                        <p:tgtEl>
                                          <p:spTgt spid="54"/>
                                        </p:tgtEl>
                                      </p:cBhvr>
                                    </p:animEffect>
                                    <p:set>
                                      <p:cBhvr>
                                        <p:cTn id="135"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A5D2-E9EE-496E-990B-896D55E232ED}"/>
              </a:ext>
            </a:extLst>
          </p:cNvPr>
          <p:cNvSpPr>
            <a:spLocks noGrp="1"/>
          </p:cNvSpPr>
          <p:nvPr>
            <p:ph type="title"/>
          </p:nvPr>
        </p:nvSpPr>
        <p:spPr/>
        <p:txBody>
          <a:bodyPr/>
          <a:lstStyle/>
          <a:p>
            <a:r>
              <a:rPr lang="en-US" dirty="0"/>
              <a:t>CI: Green Means Green, Red Means Red</a:t>
            </a:r>
          </a:p>
        </p:txBody>
      </p:sp>
      <p:pic>
        <p:nvPicPr>
          <p:cNvPr id="3" name="Picture 2">
            <a:extLst>
              <a:ext uri="{FF2B5EF4-FFF2-40B4-BE49-F238E27FC236}">
                <a16:creationId xmlns:a16="http://schemas.microsoft.com/office/drawing/2014/main" id="{3249D190-38FB-45A3-9B47-091B527A9D61}"/>
              </a:ext>
            </a:extLst>
          </p:cNvPr>
          <p:cNvPicPr>
            <a:picLocks noChangeAspect="1"/>
          </p:cNvPicPr>
          <p:nvPr/>
        </p:nvPicPr>
        <p:blipFill>
          <a:blip r:embed="rId2"/>
          <a:stretch>
            <a:fillRect/>
          </a:stretch>
        </p:blipFill>
        <p:spPr>
          <a:xfrm>
            <a:off x="437301" y="1363547"/>
            <a:ext cx="11441770" cy="426743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9369AB02-BC27-4AE5-B187-C4E9AD029A07}"/>
              </a:ext>
            </a:extLst>
          </p:cNvPr>
          <p:cNvSpPr/>
          <p:nvPr/>
        </p:nvSpPr>
        <p:spPr>
          <a:xfrm>
            <a:off x="437301" y="6007126"/>
            <a:ext cx="6960616" cy="658871"/>
          </a:xfrm>
          <a:prstGeom prst="rect">
            <a:avLst/>
          </a:prstGeom>
        </p:spPr>
        <p:txBody>
          <a:bodyPr wrap="none">
            <a:spAutoFit/>
          </a:bodyPr>
          <a:lstStyle/>
          <a:p>
            <a:pPr defTabSz="932559"/>
            <a:r>
              <a:rPr lang="en-US" sz="3598" spc="-150" dirty="0">
                <a:ln w="3175">
                  <a:noFill/>
                </a:ln>
                <a:solidFill>
                  <a:srgbClr val="0078D7"/>
                </a:solidFill>
                <a:latin typeface="Segoe UI Semibold"/>
                <a:cs typeface="Segoe UI" pitchFamily="34" charset="0"/>
              </a:rPr>
              <a:t>Only all-green builds get to release</a:t>
            </a:r>
          </a:p>
        </p:txBody>
      </p:sp>
    </p:spTree>
    <p:extLst>
      <p:ext uri="{BB962C8B-B14F-4D97-AF65-F5344CB8AC3E}">
        <p14:creationId xmlns:p14="http://schemas.microsoft.com/office/powerpoint/2010/main" val="151957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BB5BFCA-5C03-4487-B32C-4C01AFE90BD9}"/>
              </a:ext>
            </a:extLst>
          </p:cNvPr>
          <p:cNvSpPr>
            <a:spLocks noGrp="1"/>
          </p:cNvSpPr>
          <p:nvPr>
            <p:ph type="body" sz="quarter" idx="10"/>
          </p:nvPr>
        </p:nvSpPr>
        <p:spPr>
          <a:xfrm>
            <a:off x="607452" y="1635663"/>
            <a:ext cx="1541209" cy="4970591"/>
          </a:xfrm>
        </p:spPr>
        <p:txBody>
          <a:bodyPr/>
          <a:lstStyle/>
          <a:p>
            <a:pPr marL="0" indent="0">
              <a:buNone/>
            </a:pPr>
            <a:r>
              <a:rPr lang="en-US" sz="7200" dirty="0">
                <a:latin typeface="+mn-lt"/>
              </a:rPr>
              <a:t>L0</a:t>
            </a:r>
          </a:p>
          <a:p>
            <a:pPr marL="0" indent="0">
              <a:buNone/>
            </a:pPr>
            <a:r>
              <a:rPr lang="en-US" sz="7200" dirty="0">
                <a:latin typeface="+mn-lt"/>
              </a:rPr>
              <a:t>L1</a:t>
            </a:r>
          </a:p>
          <a:p>
            <a:pPr marL="0" indent="0">
              <a:buNone/>
            </a:pPr>
            <a:r>
              <a:rPr lang="en-US" sz="7200" dirty="0">
                <a:latin typeface="+mn-lt"/>
              </a:rPr>
              <a:t>L2</a:t>
            </a:r>
          </a:p>
          <a:p>
            <a:pPr marL="0" indent="0">
              <a:buNone/>
            </a:pPr>
            <a:r>
              <a:rPr lang="en-US" sz="7200" dirty="0">
                <a:latin typeface="+mn-lt"/>
              </a:rPr>
              <a:t>L3</a:t>
            </a:r>
          </a:p>
        </p:txBody>
      </p:sp>
      <p:sp>
        <p:nvSpPr>
          <p:cNvPr id="8" name="Title 7">
            <a:extLst>
              <a:ext uri="{FF2B5EF4-FFF2-40B4-BE49-F238E27FC236}">
                <a16:creationId xmlns:a16="http://schemas.microsoft.com/office/drawing/2014/main" id="{B7465DF9-6D77-4F10-9DC7-332F8ED21DE3}"/>
              </a:ext>
            </a:extLst>
          </p:cNvPr>
          <p:cNvSpPr>
            <a:spLocks noGrp="1"/>
          </p:cNvSpPr>
          <p:nvPr>
            <p:ph type="title"/>
          </p:nvPr>
        </p:nvSpPr>
        <p:spPr/>
        <p:txBody>
          <a:bodyPr/>
          <a:lstStyle/>
          <a:p>
            <a:r>
              <a:rPr lang="en-US" dirty="0"/>
              <a:t>Created a “Non-Denominational” Test Taxonomy</a:t>
            </a:r>
          </a:p>
        </p:txBody>
      </p:sp>
      <p:graphicFrame>
        <p:nvGraphicFramePr>
          <p:cNvPr id="5" name="Diagram 4">
            <a:extLst>
              <a:ext uri="{FF2B5EF4-FFF2-40B4-BE49-F238E27FC236}">
                <a16:creationId xmlns:a16="http://schemas.microsoft.com/office/drawing/2014/main" id="{15CB9CAA-DD36-4DB7-8477-FE6DD8CB2A54}"/>
              </a:ext>
            </a:extLst>
          </p:cNvPr>
          <p:cNvGraphicFramePr/>
          <p:nvPr/>
        </p:nvGraphicFramePr>
        <p:xfrm>
          <a:off x="1498244" y="1481792"/>
          <a:ext cx="7978338" cy="5137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Placeholder 8">
            <a:extLst>
              <a:ext uri="{FF2B5EF4-FFF2-40B4-BE49-F238E27FC236}">
                <a16:creationId xmlns:a16="http://schemas.microsoft.com/office/drawing/2014/main" id="{036939E6-CC13-43D4-AD2F-EA5DD8310DFC}"/>
              </a:ext>
            </a:extLst>
          </p:cNvPr>
          <p:cNvSpPr txBox="1">
            <a:spLocks/>
          </p:cNvSpPr>
          <p:nvPr/>
        </p:nvSpPr>
        <p:spPr>
          <a:xfrm>
            <a:off x="9587939" y="1635663"/>
            <a:ext cx="2585022" cy="4529445"/>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b="0" i="0" kern="1200" spc="0" baseline="0">
                <a:solidFill>
                  <a:srgbClr val="000000"/>
                </a:solidFill>
                <a:latin typeface="+mj-lt"/>
                <a:ea typeface="+mn-ea"/>
                <a:cs typeface="+mn-cs"/>
              </a:defRPr>
            </a:lvl1pPr>
            <a:lvl2pPr marL="5143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kern="1200" spc="0" baseline="0">
                <a:solidFill>
                  <a:srgbClr val="000000"/>
                </a:solidFill>
                <a:latin typeface="+mn-lt"/>
                <a:ea typeface="+mn-ea"/>
                <a:cs typeface="+mn-cs"/>
              </a:defRPr>
            </a:lvl2pPr>
            <a:lvl3pPr marL="7429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Pull Request</a:t>
            </a: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&lt; 60 ms</a:t>
            </a: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&lt; 2000 ms </a:t>
            </a:r>
            <a:br>
              <a:rPr kumimoji="0" lang="en-US" sz="2400" b="0" i="0" u="none" strike="noStrike" kern="1200" cap="none" spc="0" normalizeH="0" baseline="0" noProof="0" dirty="0">
                <a:ln>
                  <a:noFill/>
                </a:ln>
                <a:solidFill>
                  <a:srgbClr val="000000"/>
                </a:solidFill>
                <a:effectLst/>
                <a:uLnTx/>
                <a:uFillTx/>
                <a:latin typeface="Segoe UI"/>
                <a:ea typeface="+mn-ea"/>
                <a:cs typeface="+mn-cs"/>
              </a:rPr>
            </a:br>
            <a:r>
              <a:rPr kumimoji="0" lang="en-US" sz="2400" b="0" i="0" u="none" strike="noStrike" kern="1200" cap="none" spc="0" normalizeH="0" baseline="0" noProof="0" dirty="0">
                <a:ln>
                  <a:noFill/>
                </a:ln>
                <a:solidFill>
                  <a:srgbClr val="000000"/>
                </a:solidFill>
                <a:effectLst/>
                <a:uLnTx/>
                <a:uFillTx/>
                <a:latin typeface="Segoe UI"/>
                <a:ea typeface="+mn-ea"/>
                <a:cs typeface="+mn-cs"/>
              </a:rPr>
              <a:t>(avg 400 ms)</a:t>
            </a:r>
          </a:p>
          <a:p>
            <a:pPr marL="0" marR="0" lvl="0" indent="0" algn="l" defTabSz="932742" rtl="0" eaLnBrk="1" fontAlgn="auto" latinLnBrk="0" hangingPunct="1">
              <a:lnSpc>
                <a:spcPct val="100000"/>
              </a:lnSpc>
              <a:spcBef>
                <a:spcPts val="120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pre-prod deployment, with mocked auth</a:t>
            </a:r>
          </a:p>
          <a:p>
            <a:pPr marL="0" marR="0" lvl="0" indent="0" algn="l" defTabSz="932742" rtl="0" eaLnBrk="1" fontAlgn="auto" latinLnBrk="0" hangingPunct="1">
              <a:lnSpc>
                <a:spcPct val="100000"/>
              </a:lnSpc>
              <a:spcBef>
                <a:spcPts val="120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production rings</a:t>
            </a:r>
          </a:p>
        </p:txBody>
      </p:sp>
    </p:spTree>
    <p:extLst>
      <p:ext uri="{BB962C8B-B14F-4D97-AF65-F5344CB8AC3E}">
        <p14:creationId xmlns:p14="http://schemas.microsoft.com/office/powerpoint/2010/main" val="388278881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portfolio over time</a:t>
            </a:r>
          </a:p>
        </p:txBody>
      </p:sp>
      <p:sp>
        <p:nvSpPr>
          <p:cNvPr id="3" name="Text Placeholder 2">
            <a:extLst>
              <a:ext uri="{FF2B5EF4-FFF2-40B4-BE49-F238E27FC236}">
                <a16:creationId xmlns:a16="http://schemas.microsoft.com/office/drawing/2014/main" id="{7E36935D-7248-4690-98EB-D80B126AC0E0}"/>
              </a:ext>
            </a:extLst>
          </p:cNvPr>
          <p:cNvSpPr>
            <a:spLocks noGrp="1"/>
          </p:cNvSpPr>
          <p:nvPr>
            <p:ph type="body" sz="quarter" idx="10"/>
          </p:nvPr>
        </p:nvSpPr>
        <p:spPr/>
        <p:txBody>
          <a:bodyPr/>
          <a:lstStyle/>
          <a:p>
            <a:endParaRPr lang="en-AU"/>
          </a:p>
        </p:txBody>
      </p:sp>
      <p:graphicFrame>
        <p:nvGraphicFramePr>
          <p:cNvPr id="10" name="Chart 9">
            <a:extLst>
              <a:ext uri="{FF2B5EF4-FFF2-40B4-BE49-F238E27FC236}">
                <a16:creationId xmlns:a16="http://schemas.microsoft.com/office/drawing/2014/main" id="{00000000-0008-0000-0000-000003000000}"/>
              </a:ext>
            </a:extLst>
          </p:cNvPr>
          <p:cNvGraphicFramePr>
            <a:graphicFrameLocks/>
          </p:cNvGraphicFramePr>
          <p:nvPr/>
        </p:nvGraphicFramePr>
        <p:xfrm>
          <a:off x="272048" y="1587029"/>
          <a:ext cx="21353887" cy="44632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98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portfolio over time</a:t>
            </a:r>
          </a:p>
        </p:txBody>
      </p:sp>
      <p:sp>
        <p:nvSpPr>
          <p:cNvPr id="3" name="Text Placeholder 2">
            <a:extLst>
              <a:ext uri="{FF2B5EF4-FFF2-40B4-BE49-F238E27FC236}">
                <a16:creationId xmlns:a16="http://schemas.microsoft.com/office/drawing/2014/main" id="{7E36935D-7248-4690-98EB-D80B126AC0E0}"/>
              </a:ext>
            </a:extLst>
          </p:cNvPr>
          <p:cNvSpPr>
            <a:spLocks noGrp="1"/>
          </p:cNvSpPr>
          <p:nvPr>
            <p:ph type="body" sz="quarter" idx="10"/>
          </p:nvPr>
        </p:nvSpPr>
        <p:spPr/>
        <p:txBody>
          <a:bodyPr/>
          <a:lstStyle/>
          <a:p>
            <a:endParaRPr lang="en-AU"/>
          </a:p>
        </p:txBody>
      </p:sp>
      <p:graphicFrame>
        <p:nvGraphicFramePr>
          <p:cNvPr id="10" name="Chart 9">
            <a:extLst>
              <a:ext uri="{FF2B5EF4-FFF2-40B4-BE49-F238E27FC236}">
                <a16:creationId xmlns:a16="http://schemas.microsoft.com/office/drawing/2014/main" id="{00000000-0008-0000-0000-000003000000}"/>
              </a:ext>
            </a:extLst>
          </p:cNvPr>
          <p:cNvGraphicFramePr>
            <a:graphicFrameLocks/>
          </p:cNvGraphicFramePr>
          <p:nvPr/>
        </p:nvGraphicFramePr>
        <p:xfrm>
          <a:off x="-12209512" y="1587029"/>
          <a:ext cx="21353887" cy="44632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C1CD5862-0F28-489C-B6FC-773DFA27AFE6}"/>
              </a:ext>
            </a:extLst>
          </p:cNvPr>
          <p:cNvGraphicFramePr>
            <a:graphicFrameLocks noGrp="1"/>
          </p:cNvGraphicFramePr>
          <p:nvPr/>
        </p:nvGraphicFramePr>
        <p:xfrm>
          <a:off x="9219684" y="3226377"/>
          <a:ext cx="2942153" cy="1559350"/>
        </p:xfrm>
        <a:graphic>
          <a:graphicData uri="http://schemas.openxmlformats.org/drawingml/2006/table">
            <a:tbl>
              <a:tblPr firstRow="1" bandRow="1">
                <a:tableStyleId>{5C22544A-7EE6-4342-B048-85BDC9FD1C3A}</a:tableStyleId>
              </a:tblPr>
              <a:tblGrid>
                <a:gridCol w="586665">
                  <a:extLst>
                    <a:ext uri="{9D8B030D-6E8A-4147-A177-3AD203B41FA5}">
                      <a16:colId xmlns:a16="http://schemas.microsoft.com/office/drawing/2014/main" val="1406370376"/>
                    </a:ext>
                  </a:extLst>
                </a:gridCol>
                <a:gridCol w="701707">
                  <a:extLst>
                    <a:ext uri="{9D8B030D-6E8A-4147-A177-3AD203B41FA5}">
                      <a16:colId xmlns:a16="http://schemas.microsoft.com/office/drawing/2014/main" val="3091029097"/>
                    </a:ext>
                  </a:extLst>
                </a:gridCol>
                <a:gridCol w="695299">
                  <a:extLst>
                    <a:ext uri="{9D8B030D-6E8A-4147-A177-3AD203B41FA5}">
                      <a16:colId xmlns:a16="http://schemas.microsoft.com/office/drawing/2014/main" val="1693098268"/>
                    </a:ext>
                  </a:extLst>
                </a:gridCol>
                <a:gridCol w="958482">
                  <a:extLst>
                    <a:ext uri="{9D8B030D-6E8A-4147-A177-3AD203B41FA5}">
                      <a16:colId xmlns:a16="http://schemas.microsoft.com/office/drawing/2014/main" val="2236971889"/>
                    </a:ext>
                  </a:extLst>
                </a:gridCol>
              </a:tblGrid>
              <a:tr h="311870">
                <a:tc>
                  <a:txBody>
                    <a:bodyPr/>
                    <a:lstStyle/>
                    <a:p>
                      <a:pPr algn="ctr"/>
                      <a:r>
                        <a:rPr lang="en-AU" sz="1200" dirty="0"/>
                        <a:t>TYPE</a:t>
                      </a:r>
                    </a:p>
                  </a:txBody>
                  <a:tcPr marL="76899" marR="76899" marT="38450" marB="38450"/>
                </a:tc>
                <a:tc>
                  <a:txBody>
                    <a:bodyPr/>
                    <a:lstStyle/>
                    <a:p>
                      <a:pPr algn="ctr"/>
                      <a:r>
                        <a:rPr lang="en-AU" sz="1200" dirty="0"/>
                        <a:t>M78</a:t>
                      </a:r>
                    </a:p>
                  </a:txBody>
                  <a:tcPr marL="76899" marR="76899" marT="38450" marB="38450"/>
                </a:tc>
                <a:tc>
                  <a:txBody>
                    <a:bodyPr/>
                    <a:lstStyle/>
                    <a:p>
                      <a:pPr algn="ctr"/>
                      <a:r>
                        <a:rPr lang="en-AU" sz="1200" dirty="0"/>
                        <a:t>M144</a:t>
                      </a:r>
                    </a:p>
                  </a:txBody>
                  <a:tcPr marL="76899" marR="76899" marT="38450" marB="38450"/>
                </a:tc>
                <a:tc>
                  <a:txBody>
                    <a:bodyPr/>
                    <a:lstStyle/>
                    <a:p>
                      <a:pPr algn="ctr"/>
                      <a:r>
                        <a:rPr lang="en-AU" sz="1200" dirty="0"/>
                        <a:t>DELTA</a:t>
                      </a:r>
                    </a:p>
                  </a:txBody>
                  <a:tcPr marL="76899" marR="76899" marT="38450" marB="38450"/>
                </a:tc>
                <a:extLst>
                  <a:ext uri="{0D108BD9-81ED-4DB2-BD59-A6C34878D82A}">
                    <a16:rowId xmlns:a16="http://schemas.microsoft.com/office/drawing/2014/main" val="3344712410"/>
                  </a:ext>
                </a:extLst>
              </a:tr>
              <a:tr h="311870">
                <a:tc>
                  <a:txBody>
                    <a:bodyPr/>
                    <a:lstStyle/>
                    <a:p>
                      <a:pPr algn="ctr"/>
                      <a:r>
                        <a:rPr lang="en-AU" sz="1200" dirty="0"/>
                        <a:t>L0</a:t>
                      </a:r>
                    </a:p>
                  </a:txBody>
                  <a:tcPr marL="76899" marR="76899" marT="38450" marB="38450"/>
                </a:tc>
                <a:tc>
                  <a:txBody>
                    <a:bodyPr/>
                    <a:lstStyle/>
                    <a:p>
                      <a:pPr algn="ctr"/>
                      <a:r>
                        <a:rPr lang="en-AU" sz="1200" dirty="0"/>
                        <a:t>2723</a:t>
                      </a:r>
                    </a:p>
                  </a:txBody>
                  <a:tcPr marL="76899" marR="76899" marT="38450" marB="38450"/>
                </a:tc>
                <a:tc>
                  <a:txBody>
                    <a:bodyPr/>
                    <a:lstStyle/>
                    <a:p>
                      <a:pPr algn="ctr"/>
                      <a:r>
                        <a:rPr lang="en-AU" sz="1200" dirty="0"/>
                        <a:t>77590</a:t>
                      </a:r>
                    </a:p>
                  </a:txBody>
                  <a:tcPr marL="76899" marR="76899" marT="38450" marB="38450"/>
                </a:tc>
                <a:tc>
                  <a:txBody>
                    <a:bodyPr/>
                    <a:lstStyle/>
                    <a:p>
                      <a:pPr algn="ctr"/>
                      <a:r>
                        <a:rPr lang="en-AU" sz="1200" dirty="0">
                          <a:sym typeface="Wingdings" panose="05000000000000000000" pitchFamily="2" charset="2"/>
                        </a:rPr>
                        <a:t>+ 74,867</a:t>
                      </a:r>
                      <a:endParaRPr lang="en-AU" sz="1200" dirty="0"/>
                    </a:p>
                  </a:txBody>
                  <a:tcPr marL="76899" marR="76899" marT="38450" marB="38450"/>
                </a:tc>
                <a:extLst>
                  <a:ext uri="{0D108BD9-81ED-4DB2-BD59-A6C34878D82A}">
                    <a16:rowId xmlns:a16="http://schemas.microsoft.com/office/drawing/2014/main" val="1740927378"/>
                  </a:ext>
                </a:extLst>
              </a:tr>
              <a:tr h="311870">
                <a:tc>
                  <a:txBody>
                    <a:bodyPr/>
                    <a:lstStyle/>
                    <a:p>
                      <a:pPr algn="ctr"/>
                      <a:r>
                        <a:rPr lang="en-AU" sz="1200" dirty="0"/>
                        <a:t>L1</a:t>
                      </a:r>
                    </a:p>
                  </a:txBody>
                  <a:tcPr marL="76899" marR="76899" marT="38450" marB="38450"/>
                </a:tc>
                <a:tc>
                  <a:txBody>
                    <a:bodyPr/>
                    <a:lstStyle/>
                    <a:p>
                      <a:pPr algn="ctr"/>
                      <a:endParaRPr lang="en-AU" sz="1200"/>
                    </a:p>
                  </a:txBody>
                  <a:tcPr marL="76899" marR="76899" marT="38450" marB="38450"/>
                </a:tc>
                <a:tc>
                  <a:txBody>
                    <a:bodyPr/>
                    <a:lstStyle/>
                    <a:p>
                      <a:pPr algn="ctr"/>
                      <a:r>
                        <a:rPr lang="en-AU" sz="1200" dirty="0"/>
                        <a:t>6906</a:t>
                      </a:r>
                    </a:p>
                  </a:txBody>
                  <a:tcPr marL="76899" marR="76899" marT="38450" marB="38450"/>
                </a:tc>
                <a:tc>
                  <a:txBody>
                    <a:bodyPr/>
                    <a:lstStyle/>
                    <a:p>
                      <a:pPr algn="ctr"/>
                      <a:r>
                        <a:rPr lang="en-AU" sz="1200" dirty="0"/>
                        <a:t>+ 6,906</a:t>
                      </a:r>
                    </a:p>
                  </a:txBody>
                  <a:tcPr marL="76899" marR="76899" marT="38450" marB="38450"/>
                </a:tc>
                <a:extLst>
                  <a:ext uri="{0D108BD9-81ED-4DB2-BD59-A6C34878D82A}">
                    <a16:rowId xmlns:a16="http://schemas.microsoft.com/office/drawing/2014/main" val="1230709724"/>
                  </a:ext>
                </a:extLst>
              </a:tr>
              <a:tr h="311870">
                <a:tc>
                  <a:txBody>
                    <a:bodyPr/>
                    <a:lstStyle/>
                    <a:p>
                      <a:pPr algn="ctr"/>
                      <a:r>
                        <a:rPr lang="en-AU" sz="1200" dirty="0"/>
                        <a:t>L2</a:t>
                      </a:r>
                    </a:p>
                  </a:txBody>
                  <a:tcPr marL="76899" marR="76899" marT="38450" marB="38450"/>
                </a:tc>
                <a:tc>
                  <a:txBody>
                    <a:bodyPr/>
                    <a:lstStyle/>
                    <a:p>
                      <a:pPr algn="ctr"/>
                      <a:endParaRPr lang="en-AU" sz="1200"/>
                    </a:p>
                  </a:txBody>
                  <a:tcPr marL="76899" marR="76899" marT="38450" marB="38450"/>
                </a:tc>
                <a:tc>
                  <a:txBody>
                    <a:bodyPr/>
                    <a:lstStyle/>
                    <a:p>
                      <a:pPr algn="ctr"/>
                      <a:r>
                        <a:rPr lang="en-AU" sz="1200" dirty="0"/>
                        <a:t>6851</a:t>
                      </a:r>
                    </a:p>
                  </a:txBody>
                  <a:tcPr marL="76899" marR="76899" marT="38450" marB="38450"/>
                </a:tc>
                <a:tc>
                  <a:txBody>
                    <a:bodyPr/>
                    <a:lstStyle/>
                    <a:p>
                      <a:pPr algn="ctr"/>
                      <a:r>
                        <a:rPr lang="en-AU" sz="1200" dirty="0"/>
                        <a:t>+ 6,851</a:t>
                      </a:r>
                    </a:p>
                  </a:txBody>
                  <a:tcPr marL="76899" marR="76899" marT="38450" marB="38450"/>
                </a:tc>
                <a:extLst>
                  <a:ext uri="{0D108BD9-81ED-4DB2-BD59-A6C34878D82A}">
                    <a16:rowId xmlns:a16="http://schemas.microsoft.com/office/drawing/2014/main" val="2761510678"/>
                  </a:ext>
                </a:extLst>
              </a:tr>
              <a:tr h="311870">
                <a:tc>
                  <a:txBody>
                    <a:bodyPr/>
                    <a:lstStyle/>
                    <a:p>
                      <a:pPr algn="ctr"/>
                      <a:r>
                        <a:rPr lang="en-AU" sz="1200" dirty="0"/>
                        <a:t>TRA</a:t>
                      </a:r>
                    </a:p>
                  </a:txBody>
                  <a:tcPr marL="76899" marR="76899" marT="38450" marB="38450"/>
                </a:tc>
                <a:tc>
                  <a:txBody>
                    <a:bodyPr/>
                    <a:lstStyle/>
                    <a:p>
                      <a:pPr algn="ctr"/>
                      <a:r>
                        <a:rPr lang="en-AU" sz="1200" dirty="0"/>
                        <a:t>27054</a:t>
                      </a:r>
                    </a:p>
                  </a:txBody>
                  <a:tcPr marL="76899" marR="76899" marT="38450" marB="38450"/>
                </a:tc>
                <a:tc>
                  <a:txBody>
                    <a:bodyPr/>
                    <a:lstStyle/>
                    <a:p>
                      <a:pPr algn="ctr"/>
                      <a:r>
                        <a:rPr lang="en-AU" sz="1200" dirty="0"/>
                        <a:t>0</a:t>
                      </a:r>
                    </a:p>
                  </a:txBody>
                  <a:tcPr marL="76899" marR="76899" marT="38450" marB="38450"/>
                </a:tc>
                <a:tc>
                  <a:txBody>
                    <a:bodyPr/>
                    <a:lstStyle/>
                    <a:p>
                      <a:pPr algn="ctr"/>
                      <a:r>
                        <a:rPr lang="en-AU" sz="1200" dirty="0"/>
                        <a:t>- 27,054</a:t>
                      </a:r>
                    </a:p>
                  </a:txBody>
                  <a:tcPr marL="76899" marR="76899" marT="38450" marB="38450"/>
                </a:tc>
                <a:extLst>
                  <a:ext uri="{0D108BD9-81ED-4DB2-BD59-A6C34878D82A}">
                    <a16:rowId xmlns:a16="http://schemas.microsoft.com/office/drawing/2014/main" val="2293161328"/>
                  </a:ext>
                </a:extLst>
              </a:tr>
            </a:tbl>
          </a:graphicData>
        </a:graphic>
      </p:graphicFrame>
    </p:spTree>
    <p:extLst>
      <p:ext uri="{BB962C8B-B14F-4D97-AF65-F5344CB8AC3E}">
        <p14:creationId xmlns:p14="http://schemas.microsoft.com/office/powerpoint/2010/main" val="3204591753"/>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1544293805"/>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274245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8268-66B8-4BAE-A8E8-1209C66C1C8C}"/>
              </a:ext>
            </a:extLst>
          </p:cNvPr>
          <p:cNvSpPr>
            <a:spLocks noGrp="1"/>
          </p:cNvSpPr>
          <p:nvPr>
            <p:ph type="title"/>
          </p:nvPr>
        </p:nvSpPr>
        <p:spPr>
          <a:xfrm>
            <a:off x="528981" y="1427868"/>
            <a:ext cx="4657346" cy="4631713"/>
          </a:xfrm>
        </p:spPr>
        <p:txBody>
          <a:bodyPr/>
          <a:lstStyle/>
          <a:p>
            <a:pPr lvl="0"/>
            <a:r>
              <a:rPr lang="en-US"/>
              <a:t>Your aim won’t be perfect.</a:t>
            </a:r>
            <a:br>
              <a:rPr lang="en-US"/>
            </a:br>
            <a:br>
              <a:rPr lang="en-US"/>
            </a:br>
            <a:r>
              <a:rPr lang="en-US"/>
              <a:t>Control the blast radius. </a:t>
            </a:r>
          </a:p>
        </p:txBody>
      </p:sp>
      <p:grpSp>
        <p:nvGrpSpPr>
          <p:cNvPr id="229" name="Group 228">
            <a:extLst>
              <a:ext uri="{FF2B5EF4-FFF2-40B4-BE49-F238E27FC236}">
                <a16:creationId xmlns:a16="http://schemas.microsoft.com/office/drawing/2014/main" id="{061AF93E-F981-442A-8E7F-3AA304935EAF}"/>
              </a:ext>
            </a:extLst>
          </p:cNvPr>
          <p:cNvGrpSpPr/>
          <p:nvPr/>
        </p:nvGrpSpPr>
        <p:grpSpPr>
          <a:xfrm>
            <a:off x="5186328" y="250024"/>
            <a:ext cx="8266295" cy="8266295"/>
            <a:chOff x="5424782" y="-740192"/>
            <a:chExt cx="8267468" cy="8267468"/>
          </a:xfrm>
        </p:grpSpPr>
        <p:sp>
          <p:nvSpPr>
            <p:cNvPr id="228" name="Oval 227">
              <a:extLst>
                <a:ext uri="{FF2B5EF4-FFF2-40B4-BE49-F238E27FC236}">
                  <a16:creationId xmlns:a16="http://schemas.microsoft.com/office/drawing/2014/main" id="{8F4D7864-121F-46A7-B729-05AA87B7524A}"/>
                </a:ext>
              </a:extLst>
            </p:cNvPr>
            <p:cNvSpPr/>
            <p:nvPr/>
          </p:nvSpPr>
          <p:spPr bwMode="auto">
            <a:xfrm>
              <a:off x="5424782" y="-740192"/>
              <a:ext cx="8267468" cy="8267468"/>
            </a:xfrm>
            <a:prstGeom prst="ellipse">
              <a:avLst/>
            </a:prstGeom>
            <a:solidFill>
              <a:schemeClr val="accent4">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algn="ctr" defTabSz="932293" fontAlgn="base">
                <a:spcBef>
                  <a:spcPct val="0"/>
                </a:spcBef>
                <a:spcAft>
                  <a:spcPct val="0"/>
                </a:spcAft>
                <a:defRPr/>
              </a:pPr>
              <a:endParaRPr lang="en-US" sz="11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FADF50A3-C1EA-4652-9D5D-3D1954F9E525}"/>
                </a:ext>
              </a:extLst>
            </p:cNvPr>
            <p:cNvSpPr/>
            <p:nvPr/>
          </p:nvSpPr>
          <p:spPr bwMode="auto">
            <a:xfrm>
              <a:off x="6733177" y="568203"/>
              <a:ext cx="5650678" cy="5650678"/>
            </a:xfrm>
            <a:prstGeom prst="ellipse">
              <a:avLst/>
            </a:prstGeom>
            <a:solidFill>
              <a:schemeClr val="accent3">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algn="ctr" defTabSz="932293" fontAlgn="base">
                <a:spcBef>
                  <a:spcPct val="0"/>
                </a:spcBef>
                <a:spcAft>
                  <a:spcPct val="0"/>
                </a:spcAft>
                <a:defRPr/>
              </a:pPr>
              <a:endParaRPr lang="en-US" sz="11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9F25928F-D301-435D-9C89-B0ACA7CE5DC5}"/>
                </a:ext>
              </a:extLst>
            </p:cNvPr>
            <p:cNvSpPr/>
            <p:nvPr/>
          </p:nvSpPr>
          <p:spPr bwMode="auto">
            <a:xfrm>
              <a:off x="7881870" y="1716896"/>
              <a:ext cx="3353293" cy="3353293"/>
            </a:xfrm>
            <a:prstGeom prst="ellipse">
              <a:avLst/>
            </a:prstGeom>
            <a:solidFill>
              <a:schemeClr val="accent4">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1" forceAA="0" compatLnSpc="1">
              <a:prstTxWarp prst="textNoShape">
                <a:avLst/>
              </a:prstTxWarp>
              <a:noAutofit/>
            </a:bodyPr>
            <a:lstStyle/>
            <a:p>
              <a:pPr algn="ctr" defTabSz="932293" fontAlgn="base">
                <a:spcBef>
                  <a:spcPct val="0"/>
                </a:spcBef>
                <a:spcAft>
                  <a:spcPct val="0"/>
                </a:spcAft>
                <a:defRPr/>
              </a:pPr>
              <a:endParaRPr lang="en-US" sz="1199"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F768BE80-AC57-4C36-8846-68028156D06C}"/>
                </a:ext>
              </a:extLst>
            </p:cNvPr>
            <p:cNvSpPr/>
            <p:nvPr/>
          </p:nvSpPr>
          <p:spPr bwMode="auto">
            <a:xfrm>
              <a:off x="8827196" y="2662222"/>
              <a:ext cx="1462640" cy="1462640"/>
            </a:xfrm>
            <a:prstGeom prst="ellipse">
              <a:avLst/>
            </a:pr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GB" sz="1199">
                  <a:solidFill>
                    <a:srgbClr val="FFFFFF"/>
                  </a:solidFill>
                  <a:latin typeface="Segoe UI"/>
                  <a:ea typeface="Segoe UI" pitchFamily="34" charset="0"/>
                  <a:cs typeface="Segoe UI" pitchFamily="34" charset="0"/>
                </a:rPr>
                <a:t>1</a:t>
              </a:r>
              <a:endParaRPr lang="en-US" sz="1199" err="1">
                <a:solidFill>
                  <a:srgbClr val="FFFFFF"/>
                </a:solidFill>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95A63CA7-9673-4141-9C76-7B90E19BB8C8}"/>
                </a:ext>
              </a:extLst>
            </p:cNvPr>
            <p:cNvSpPr/>
            <p:nvPr/>
          </p:nvSpPr>
          <p:spPr bwMode="auto">
            <a:xfrm>
              <a:off x="9303197" y="3138223"/>
              <a:ext cx="510639" cy="510639"/>
            </a:xfrm>
            <a:prstGeom prst="ellipse">
              <a:avLst/>
            </a:prstGeom>
            <a:solidFill>
              <a:srgbClr val="D83B0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GB" sz="1199">
                  <a:gradFill>
                    <a:gsLst>
                      <a:gs pos="0">
                        <a:srgbClr val="FFFFFF"/>
                      </a:gs>
                      <a:gs pos="100000">
                        <a:srgbClr val="FFFFFF"/>
                      </a:gs>
                    </a:gsLst>
                    <a:lin ang="5400000" scaled="0"/>
                  </a:gradFill>
                  <a:latin typeface="Segoe UI"/>
                  <a:ea typeface="Segoe UI" pitchFamily="34" charset="0"/>
                  <a:cs typeface="Segoe UI" pitchFamily="34" charset="0"/>
                </a:rPr>
                <a:t>0</a:t>
              </a:r>
              <a:endParaRPr lang="en-US" sz="1199"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30" name="TextBox 229">
            <a:extLst>
              <a:ext uri="{FF2B5EF4-FFF2-40B4-BE49-F238E27FC236}">
                <a16:creationId xmlns:a16="http://schemas.microsoft.com/office/drawing/2014/main" id="{34769401-55B7-4787-87D5-9D783EF8FD94}"/>
              </a:ext>
            </a:extLst>
          </p:cNvPr>
          <p:cNvSpPr txBox="1"/>
          <p:nvPr/>
        </p:nvSpPr>
        <p:spPr>
          <a:xfrm>
            <a:off x="9064192" y="2945223"/>
            <a:ext cx="510567" cy="461600"/>
          </a:xfrm>
          <a:prstGeom prst="rect">
            <a:avLst/>
          </a:prstGeom>
          <a:noFill/>
        </p:spPr>
        <p:txBody>
          <a:bodyPr wrap="square" lIns="182854" tIns="146283" rIns="182854" bIns="146283" rtlCol="0">
            <a:spAutoFit/>
          </a:bodyPr>
          <a:lstStyle/>
          <a:p>
            <a:pPr algn="ctr" defTabSz="932509">
              <a:lnSpc>
                <a:spcPct val="90000"/>
              </a:lnSpc>
              <a:spcAft>
                <a:spcPts val="600"/>
              </a:spcAft>
              <a:defRPr/>
            </a:pPr>
            <a:r>
              <a:rPr lang="en-GB" sz="1199">
                <a:gradFill>
                  <a:gsLst>
                    <a:gs pos="2917">
                      <a:srgbClr val="FFFFFF"/>
                    </a:gs>
                    <a:gs pos="30000">
                      <a:srgbClr val="FFFFFF"/>
                    </a:gs>
                  </a:gsLst>
                  <a:lin ang="5400000" scaled="0"/>
                </a:gradFill>
                <a:latin typeface="Segoe UI"/>
              </a:rPr>
              <a:t>2</a:t>
            </a:r>
            <a:endParaRPr lang="en-US" sz="1199" err="1">
              <a:gradFill>
                <a:gsLst>
                  <a:gs pos="2917">
                    <a:srgbClr val="FFFFFF"/>
                  </a:gs>
                  <a:gs pos="30000">
                    <a:srgbClr val="FFFFFF"/>
                  </a:gs>
                </a:gsLst>
                <a:lin ang="5400000" scaled="0"/>
              </a:gradFill>
              <a:latin typeface="Segoe UI"/>
            </a:endParaRPr>
          </a:p>
        </p:txBody>
      </p:sp>
      <p:sp>
        <p:nvSpPr>
          <p:cNvPr id="231" name="TextBox 230">
            <a:extLst>
              <a:ext uri="{FF2B5EF4-FFF2-40B4-BE49-F238E27FC236}">
                <a16:creationId xmlns:a16="http://schemas.microsoft.com/office/drawing/2014/main" id="{2934A33C-4189-4440-90EB-C11ACA7551EF}"/>
              </a:ext>
            </a:extLst>
          </p:cNvPr>
          <p:cNvSpPr txBox="1"/>
          <p:nvPr/>
        </p:nvSpPr>
        <p:spPr>
          <a:xfrm>
            <a:off x="9064192" y="1670898"/>
            <a:ext cx="510567" cy="461600"/>
          </a:xfrm>
          <a:prstGeom prst="rect">
            <a:avLst/>
          </a:prstGeom>
          <a:noFill/>
        </p:spPr>
        <p:txBody>
          <a:bodyPr wrap="square" lIns="182854" tIns="146283" rIns="182854" bIns="146283" rtlCol="0">
            <a:spAutoFit/>
          </a:bodyPr>
          <a:lstStyle/>
          <a:p>
            <a:pPr algn="ctr" defTabSz="932509">
              <a:lnSpc>
                <a:spcPct val="90000"/>
              </a:lnSpc>
              <a:spcAft>
                <a:spcPts val="600"/>
              </a:spcAft>
              <a:defRPr/>
            </a:pPr>
            <a:r>
              <a:rPr lang="en-GB" sz="1199">
                <a:gradFill>
                  <a:gsLst>
                    <a:gs pos="2917">
                      <a:srgbClr val="FFFFFF"/>
                    </a:gs>
                    <a:gs pos="30000">
                      <a:srgbClr val="FFFFFF"/>
                    </a:gs>
                  </a:gsLst>
                  <a:lin ang="5400000" scaled="0"/>
                </a:gradFill>
                <a:latin typeface="Segoe UI"/>
              </a:rPr>
              <a:t>3</a:t>
            </a:r>
            <a:endParaRPr lang="en-US" sz="1199" err="1">
              <a:gradFill>
                <a:gsLst>
                  <a:gs pos="2917">
                    <a:srgbClr val="FFFFFF"/>
                  </a:gs>
                  <a:gs pos="30000">
                    <a:srgbClr val="FFFFFF"/>
                  </a:gs>
                </a:gsLst>
                <a:lin ang="5400000" scaled="0"/>
              </a:gradFill>
              <a:latin typeface="Segoe UI"/>
            </a:endParaRPr>
          </a:p>
        </p:txBody>
      </p:sp>
      <p:sp>
        <p:nvSpPr>
          <p:cNvPr id="232" name="TextBox 231">
            <a:extLst>
              <a:ext uri="{FF2B5EF4-FFF2-40B4-BE49-F238E27FC236}">
                <a16:creationId xmlns:a16="http://schemas.microsoft.com/office/drawing/2014/main" id="{05C32FE2-499B-4E64-88F5-913736A4381A}"/>
              </a:ext>
            </a:extLst>
          </p:cNvPr>
          <p:cNvSpPr txBox="1"/>
          <p:nvPr/>
        </p:nvSpPr>
        <p:spPr>
          <a:xfrm>
            <a:off x="9064191" y="379319"/>
            <a:ext cx="510567" cy="461600"/>
          </a:xfrm>
          <a:prstGeom prst="rect">
            <a:avLst/>
          </a:prstGeom>
          <a:noFill/>
        </p:spPr>
        <p:txBody>
          <a:bodyPr wrap="square" lIns="182854" tIns="146283" rIns="182854" bIns="146283" rtlCol="0">
            <a:spAutoFit/>
          </a:bodyPr>
          <a:lstStyle/>
          <a:p>
            <a:pPr algn="ctr" defTabSz="932509">
              <a:lnSpc>
                <a:spcPct val="90000"/>
              </a:lnSpc>
              <a:spcAft>
                <a:spcPts val="600"/>
              </a:spcAft>
              <a:defRPr/>
            </a:pPr>
            <a:r>
              <a:rPr lang="en-GB" sz="1199">
                <a:gradFill>
                  <a:gsLst>
                    <a:gs pos="2917">
                      <a:srgbClr val="FFFFFF"/>
                    </a:gs>
                    <a:gs pos="30000">
                      <a:srgbClr val="FFFFFF"/>
                    </a:gs>
                  </a:gsLst>
                  <a:lin ang="5400000" scaled="0"/>
                </a:gradFill>
                <a:latin typeface="Segoe UI"/>
              </a:rPr>
              <a:t>4</a:t>
            </a:r>
            <a:endParaRPr lang="en-US" sz="1199" err="1">
              <a:gradFill>
                <a:gsLst>
                  <a:gs pos="2917">
                    <a:srgbClr val="FFFFFF"/>
                  </a:gs>
                  <a:gs pos="30000">
                    <a:srgbClr val="FFFFFF"/>
                  </a:gs>
                </a:gsLst>
                <a:lin ang="5400000" scaled="0"/>
              </a:gradFill>
              <a:latin typeface="Segoe UI"/>
            </a:endParaRPr>
          </a:p>
        </p:txBody>
      </p:sp>
    </p:spTree>
    <p:extLst>
      <p:ext uri="{BB962C8B-B14F-4D97-AF65-F5344CB8AC3E}">
        <p14:creationId xmlns:p14="http://schemas.microsoft.com/office/powerpoint/2010/main" val="308589229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0A4D0-4608-4BB5-B3E6-75002CA293B7}"/>
              </a:ext>
            </a:extLst>
          </p:cNvPr>
          <p:cNvSpPr>
            <a:spLocks noGrp="1"/>
          </p:cNvSpPr>
          <p:nvPr>
            <p:ph type="title"/>
          </p:nvPr>
        </p:nvSpPr>
        <p:spPr/>
        <p:txBody>
          <a:bodyPr/>
          <a:lstStyle/>
          <a:p>
            <a:r>
              <a:rPr lang="en-US" dirty="0"/>
              <a:t>Early Principles</a:t>
            </a:r>
          </a:p>
        </p:txBody>
      </p:sp>
      <p:sp>
        <p:nvSpPr>
          <p:cNvPr id="2" name="Text Placeholder 1">
            <a:extLst>
              <a:ext uri="{FF2B5EF4-FFF2-40B4-BE49-F238E27FC236}">
                <a16:creationId xmlns:a16="http://schemas.microsoft.com/office/drawing/2014/main" id="{BDC6BEFC-83DD-46AF-948C-CF8BC7834A3F}"/>
              </a:ext>
            </a:extLst>
          </p:cNvPr>
          <p:cNvSpPr>
            <a:spLocks noGrp="1"/>
          </p:cNvSpPr>
          <p:nvPr>
            <p:ph type="body" sz="quarter" idx="10"/>
          </p:nvPr>
        </p:nvSpPr>
        <p:spPr>
          <a:xfrm>
            <a:off x="274638" y="1212850"/>
            <a:ext cx="11888787" cy="5336846"/>
          </a:xfrm>
        </p:spPr>
        <p:txBody>
          <a:bodyPr/>
          <a:lstStyle/>
          <a:p>
            <a:r>
              <a:rPr lang="en-US" dirty="0"/>
              <a:t>The same tools we use to deploy to production we use in dev and test environments</a:t>
            </a:r>
          </a:p>
          <a:p>
            <a:r>
              <a:rPr lang="en-US" dirty="0"/>
              <a:t>The quality signals we look at to green light deployments are tracked constantly every day</a:t>
            </a:r>
          </a:p>
          <a:p>
            <a:r>
              <a:rPr lang="en-US" dirty="0"/>
              <a:t>Deployments take zero down time</a:t>
            </a:r>
          </a:p>
          <a:p>
            <a:r>
              <a:rPr lang="en-US" dirty="0"/>
              <a:t>Deployments happen during working hours</a:t>
            </a:r>
          </a:p>
          <a:p>
            <a:r>
              <a:rPr lang="en-US" dirty="0"/>
              <a:t>No ‘partial’ automation</a:t>
            </a:r>
          </a:p>
          <a:p>
            <a:endParaRPr lang="en-US" dirty="0"/>
          </a:p>
          <a:p>
            <a:endParaRPr lang="en-US" dirty="0"/>
          </a:p>
        </p:txBody>
      </p:sp>
    </p:spTree>
    <p:extLst>
      <p:ext uri="{BB962C8B-B14F-4D97-AF65-F5344CB8AC3E}">
        <p14:creationId xmlns:p14="http://schemas.microsoft.com/office/powerpoint/2010/main" val="413418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do feature flags give us?</a:t>
            </a:r>
          </a:p>
        </p:txBody>
      </p:sp>
      <p:sp>
        <p:nvSpPr>
          <p:cNvPr id="4" name="Text Placeholder 3"/>
          <p:cNvSpPr>
            <a:spLocks noGrp="1"/>
          </p:cNvSpPr>
          <p:nvPr>
            <p:ph type="body" sz="quarter" idx="10"/>
          </p:nvPr>
        </p:nvSpPr>
        <p:spPr/>
        <p:txBody>
          <a:bodyPr/>
          <a:lstStyle/>
          <a:p>
            <a:r>
              <a:rPr lang="en-US"/>
              <a:t>Decouple deployment and exposure</a:t>
            </a:r>
          </a:p>
          <a:p>
            <a:r>
              <a:rPr lang="en-US"/>
              <a:t>Flags provide runtime control down to individual user</a:t>
            </a:r>
          </a:p>
          <a:p>
            <a:r>
              <a:rPr lang="en-US"/>
              <a:t>Change without redeployment</a:t>
            </a:r>
          </a:p>
          <a:p>
            <a:r>
              <a:rPr lang="en-US"/>
              <a:t>Controlled via PowerShell or web UI</a:t>
            </a:r>
          </a:p>
          <a:p>
            <a:r>
              <a:rPr lang="en-US"/>
              <a:t>Support early feedback, experimentation</a:t>
            </a:r>
          </a:p>
          <a:p>
            <a:r>
              <a:rPr lang="en-US"/>
              <a:t>Quick off switch</a:t>
            </a:r>
          </a:p>
          <a:p>
            <a:endParaRPr lang="en-US"/>
          </a:p>
        </p:txBody>
      </p:sp>
    </p:spTree>
    <p:extLst>
      <p:ext uri="{BB962C8B-B14F-4D97-AF65-F5344CB8AC3E}">
        <p14:creationId xmlns:p14="http://schemas.microsoft.com/office/powerpoint/2010/main" val="360981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31B2-1557-4166-BD19-C3B51FE2C9AA}"/>
              </a:ext>
            </a:extLst>
          </p:cNvPr>
          <p:cNvSpPr>
            <a:spLocks noGrp="1"/>
          </p:cNvSpPr>
          <p:nvPr>
            <p:ph type="title"/>
          </p:nvPr>
        </p:nvSpPr>
        <p:spPr/>
        <p:txBody>
          <a:bodyPr/>
          <a:lstStyle/>
          <a:p>
            <a:r>
              <a:rPr lang="en-GB"/>
              <a:t>Awesome!  What could go wrong?</a:t>
            </a:r>
          </a:p>
        </p:txBody>
      </p:sp>
      <p:sp>
        <p:nvSpPr>
          <p:cNvPr id="4" name="Content Placeholder 3">
            <a:extLst>
              <a:ext uri="{FF2B5EF4-FFF2-40B4-BE49-F238E27FC236}">
                <a16:creationId xmlns:a16="http://schemas.microsoft.com/office/drawing/2014/main" id="{6B3F281A-D421-45B2-8BEC-64ED392259A7}"/>
              </a:ext>
            </a:extLst>
          </p:cNvPr>
          <p:cNvSpPr>
            <a:spLocks noGrp="1"/>
          </p:cNvSpPr>
          <p:nvPr>
            <p:ph idx="1"/>
          </p:nvPr>
        </p:nvSpPr>
        <p:spPr>
          <a:xfrm>
            <a:off x="315797" y="1212849"/>
            <a:ext cx="9718864" cy="5781676"/>
          </a:xfrm>
        </p:spPr>
        <p:txBody>
          <a:bodyPr/>
          <a:lstStyle/>
          <a:p>
            <a:pPr>
              <a:lnSpc>
                <a:spcPct val="150000"/>
              </a:lnSpc>
            </a:pPr>
            <a:r>
              <a:rPr lang="en-GB" sz="2754"/>
              <a:t>Features to be revealed at big event</a:t>
            </a:r>
          </a:p>
          <a:p>
            <a:pPr>
              <a:lnSpc>
                <a:spcPct val="150000"/>
              </a:lnSpc>
            </a:pPr>
            <a:r>
              <a:rPr lang="en-GB" sz="2754"/>
              <a:t>We turned features on globally just before the keynote...</a:t>
            </a:r>
          </a:p>
          <a:p>
            <a:pPr>
              <a:lnSpc>
                <a:spcPct val="150000"/>
              </a:lnSpc>
            </a:pPr>
            <a:r>
              <a:rPr lang="en-GB" sz="2754"/>
              <a:t>It didn’t go well.</a:t>
            </a:r>
          </a:p>
          <a:p>
            <a:pPr>
              <a:lnSpc>
                <a:spcPct val="150000"/>
              </a:lnSpc>
            </a:pPr>
            <a:endParaRPr lang="en-GB" sz="2754"/>
          </a:p>
        </p:txBody>
      </p:sp>
      <p:pic>
        <p:nvPicPr>
          <p:cNvPr id="5" name="Picture 4" descr="image">
            <a:hlinkClick r:id="rId3"/>
            <a:extLst>
              <a:ext uri="{FF2B5EF4-FFF2-40B4-BE49-F238E27FC236}">
                <a16:creationId xmlns:a16="http://schemas.microsoft.com/office/drawing/2014/main" id="{C795A8C0-7354-45BF-8F3C-0D9DAECCDB33}"/>
              </a:ext>
            </a:extLst>
          </p:cNvPr>
          <p:cNvPicPr/>
          <p:nvPr/>
        </p:nvPicPr>
        <p:blipFill rotWithShape="1">
          <a:blip r:embed="rId4">
            <a:extLst>
              <a:ext uri="{28A0092B-C50C-407E-A947-70E740481C1C}">
                <a14:useLocalDpi xmlns:a14="http://schemas.microsoft.com/office/drawing/2010/main" val="0"/>
              </a:ext>
            </a:extLst>
          </a:blip>
          <a:srcRect r="1468" b="2177"/>
          <a:stretch/>
        </p:blipFill>
        <p:spPr bwMode="auto">
          <a:xfrm>
            <a:off x="3999443" y="3137222"/>
            <a:ext cx="8199138" cy="3574979"/>
          </a:xfrm>
          <a:prstGeom prst="rect">
            <a:avLst/>
          </a:prstGeom>
          <a:noFill/>
          <a:ln>
            <a:noFill/>
          </a:ln>
        </p:spPr>
      </p:pic>
    </p:spTree>
    <p:extLst>
      <p:ext uri="{BB962C8B-B14F-4D97-AF65-F5344CB8AC3E}">
        <p14:creationId xmlns:p14="http://schemas.microsoft.com/office/powerpoint/2010/main" val="20353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DA16-0647-4159-A952-75F1AFE48992}"/>
              </a:ext>
            </a:extLst>
          </p:cNvPr>
          <p:cNvSpPr>
            <a:spLocks noGrp="1"/>
          </p:cNvSpPr>
          <p:nvPr>
            <p:ph type="title"/>
          </p:nvPr>
        </p:nvSpPr>
        <p:spPr/>
        <p:txBody>
          <a:bodyPr/>
          <a:lstStyle/>
          <a:p>
            <a:r>
              <a:rPr lang="en-US" dirty="0"/>
              <a:t>Progressive Exposure</a:t>
            </a:r>
          </a:p>
        </p:txBody>
      </p:sp>
      <p:sp>
        <p:nvSpPr>
          <p:cNvPr id="3" name="TextBox 2">
            <a:extLst>
              <a:ext uri="{FF2B5EF4-FFF2-40B4-BE49-F238E27FC236}">
                <a16:creationId xmlns:a16="http://schemas.microsoft.com/office/drawing/2014/main" id="{9B00DF32-73C2-437D-9D08-78AD147F71C3}"/>
              </a:ext>
            </a:extLst>
          </p:cNvPr>
          <p:cNvSpPr txBox="1"/>
          <p:nvPr/>
        </p:nvSpPr>
        <p:spPr>
          <a:xfrm>
            <a:off x="303412" y="987399"/>
            <a:ext cx="3954846" cy="3433059"/>
          </a:xfrm>
          <a:prstGeom prst="rect">
            <a:avLst/>
          </a:prstGeom>
          <a:noFill/>
        </p:spPr>
        <p:txBody>
          <a:bodyPr wrap="square" lIns="186521" tIns="149217" rIns="186521" bIns="149217" rtlCol="0">
            <a:spAutoFit/>
          </a:bodyPr>
          <a:lstStyle/>
          <a:p>
            <a:pPr defTabSz="932559">
              <a:spcBef>
                <a:spcPts val="1224"/>
              </a:spcBef>
            </a:pPr>
            <a:r>
              <a:rPr lang="en-GB" sz="2040" dirty="0">
                <a:solidFill>
                  <a:srgbClr val="000000"/>
                </a:solidFill>
                <a:latin typeface="Segoe UI"/>
              </a:rPr>
              <a:t>Deploy one stage at a time</a:t>
            </a:r>
          </a:p>
          <a:p>
            <a:pPr marL="524586" lvl="1" indent="-291436" defTabSz="932559">
              <a:buFont typeface="Arial" panose="020B0604020202020204" pitchFamily="34" charset="0"/>
              <a:buChar char="•"/>
            </a:pPr>
            <a:r>
              <a:rPr lang="en-GB" sz="1224" dirty="0">
                <a:solidFill>
                  <a:srgbClr val="000000"/>
                </a:solidFill>
                <a:latin typeface="Segoe UI"/>
              </a:rPr>
              <a:t>Release Gates control progression</a:t>
            </a:r>
          </a:p>
          <a:p>
            <a:pPr marL="524586" lvl="1" indent="-291436" defTabSz="932559">
              <a:buFont typeface="Arial" panose="020B0604020202020204" pitchFamily="34" charset="0"/>
              <a:buChar char="•"/>
            </a:pPr>
            <a:r>
              <a:rPr lang="en-GB" sz="1224" dirty="0">
                <a:solidFill>
                  <a:srgbClr val="000000"/>
                </a:solidFill>
                <a:latin typeface="Segoe UI"/>
              </a:rPr>
              <a:t>Automated (L3) tests to check current ring</a:t>
            </a:r>
          </a:p>
          <a:p>
            <a:pPr marL="524586" lvl="1" indent="-291436" defTabSz="932559">
              <a:buFont typeface="Arial" panose="020B0604020202020204" pitchFamily="34" charset="0"/>
              <a:buChar char="•"/>
            </a:pPr>
            <a:r>
              <a:rPr lang="en-GB" sz="1224" dirty="0">
                <a:solidFill>
                  <a:srgbClr val="000000"/>
                </a:solidFill>
                <a:latin typeface="Segoe UI"/>
              </a:rPr>
              <a:t>Can slow down with explicit approval</a:t>
            </a:r>
          </a:p>
          <a:p>
            <a:pPr defTabSz="932559">
              <a:spcBef>
                <a:spcPts val="1224"/>
              </a:spcBef>
            </a:pPr>
            <a:r>
              <a:rPr lang="en-GB" sz="2040" dirty="0">
                <a:solidFill>
                  <a:srgbClr val="000000"/>
                </a:solidFill>
                <a:latin typeface="Segoe UI"/>
              </a:rPr>
              <a:t>Visibility into impact of every deployment</a:t>
            </a:r>
          </a:p>
          <a:p>
            <a:pPr defTabSz="932559">
              <a:spcBef>
                <a:spcPts val="1224"/>
              </a:spcBef>
            </a:pPr>
            <a:r>
              <a:rPr lang="en-GB" sz="2040" dirty="0">
                <a:solidFill>
                  <a:srgbClr val="000000"/>
                </a:solidFill>
                <a:latin typeface="Segoe UI"/>
              </a:rPr>
              <a:t>Move across </a:t>
            </a:r>
          </a:p>
          <a:p>
            <a:pPr marL="582873" lvl="1" indent="-349724" defTabSz="932559">
              <a:buFont typeface="+mj-lt"/>
              <a:buAutoNum type="arabicPeriod"/>
            </a:pPr>
            <a:r>
              <a:rPr lang="en-GB" sz="1224" dirty="0">
                <a:solidFill>
                  <a:srgbClr val="000000"/>
                </a:solidFill>
                <a:latin typeface="Segoe UI"/>
              </a:rPr>
              <a:t>Canary</a:t>
            </a:r>
          </a:p>
          <a:p>
            <a:pPr marL="582873" lvl="1" indent="-349724" defTabSz="932559">
              <a:buFont typeface="+mj-lt"/>
              <a:buAutoNum type="arabicPeriod"/>
            </a:pPr>
            <a:r>
              <a:rPr lang="en-GB" sz="1224" dirty="0">
                <a:solidFill>
                  <a:srgbClr val="000000"/>
                </a:solidFill>
                <a:latin typeface="Segoe UI"/>
              </a:rPr>
              <a:t>Data </a:t>
            </a:r>
            <a:r>
              <a:rPr lang="en-GB" sz="1224" dirty="0" err="1">
                <a:solidFill>
                  <a:srgbClr val="000000"/>
                </a:solidFill>
                <a:latin typeface="Segoe UI"/>
              </a:rPr>
              <a:t>centers</a:t>
            </a:r>
            <a:r>
              <a:rPr lang="en-GB" sz="1224" dirty="0">
                <a:solidFill>
                  <a:srgbClr val="000000"/>
                </a:solidFill>
                <a:latin typeface="Segoe UI"/>
              </a:rPr>
              <a:t> with small user counts</a:t>
            </a:r>
          </a:p>
          <a:p>
            <a:pPr marL="582873" lvl="1" indent="-349724" defTabSz="932559">
              <a:buFont typeface="+mj-lt"/>
              <a:buAutoNum type="arabicPeriod"/>
            </a:pPr>
            <a:r>
              <a:rPr lang="en-GB" sz="1224" dirty="0">
                <a:solidFill>
                  <a:srgbClr val="000000"/>
                </a:solidFill>
                <a:latin typeface="Segoe UI"/>
              </a:rPr>
              <a:t>Data </a:t>
            </a:r>
            <a:r>
              <a:rPr lang="en-GB" sz="1224" dirty="0" err="1">
                <a:solidFill>
                  <a:srgbClr val="000000"/>
                </a:solidFill>
                <a:latin typeface="Segoe UI"/>
              </a:rPr>
              <a:t>center</a:t>
            </a:r>
            <a:r>
              <a:rPr lang="en-GB" sz="1224" dirty="0">
                <a:solidFill>
                  <a:srgbClr val="000000"/>
                </a:solidFill>
                <a:latin typeface="Segoe UI"/>
              </a:rPr>
              <a:t> with large user count</a:t>
            </a:r>
          </a:p>
          <a:p>
            <a:pPr marL="582873" lvl="1" indent="-349724" defTabSz="932559">
              <a:buFont typeface="+mj-lt"/>
              <a:buAutoNum type="arabicPeriod"/>
            </a:pPr>
            <a:r>
              <a:rPr lang="en-GB" sz="1224" dirty="0">
                <a:solidFill>
                  <a:srgbClr val="000000"/>
                </a:solidFill>
                <a:latin typeface="Segoe UI"/>
              </a:rPr>
              <a:t>Highest latency</a:t>
            </a:r>
          </a:p>
          <a:p>
            <a:pPr marL="582873" lvl="1" indent="-349724" defTabSz="932559">
              <a:buFont typeface="+mj-lt"/>
              <a:buAutoNum type="arabicPeriod"/>
            </a:pPr>
            <a:r>
              <a:rPr lang="en-GB" sz="1224" dirty="0">
                <a:solidFill>
                  <a:srgbClr val="000000"/>
                </a:solidFill>
                <a:latin typeface="Segoe UI"/>
              </a:rPr>
              <a:t>The rest</a:t>
            </a:r>
            <a:endParaRPr lang="en-US" sz="2040" dirty="0" err="1">
              <a:gradFill>
                <a:gsLst>
                  <a:gs pos="2917">
                    <a:srgbClr val="000000"/>
                  </a:gs>
                  <a:gs pos="30000">
                    <a:srgbClr val="000000"/>
                  </a:gs>
                </a:gsLst>
                <a:lin ang="5400000" scaled="0"/>
              </a:gradFill>
              <a:latin typeface="Segoe UI"/>
            </a:endParaRPr>
          </a:p>
        </p:txBody>
      </p:sp>
      <p:pic>
        <p:nvPicPr>
          <p:cNvPr id="4" name="Picture 3">
            <a:extLst>
              <a:ext uri="{FF2B5EF4-FFF2-40B4-BE49-F238E27FC236}">
                <a16:creationId xmlns:a16="http://schemas.microsoft.com/office/drawing/2014/main" id="{18B55EC9-DC61-4192-B228-53D4FD1C3B7E}"/>
              </a:ext>
            </a:extLst>
          </p:cNvPr>
          <p:cNvPicPr>
            <a:picLocks noChangeAspect="1"/>
          </p:cNvPicPr>
          <p:nvPr/>
        </p:nvPicPr>
        <p:blipFill>
          <a:blip r:embed="rId2"/>
          <a:stretch>
            <a:fillRect/>
          </a:stretch>
        </p:blipFill>
        <p:spPr>
          <a:xfrm>
            <a:off x="4258259" y="987399"/>
            <a:ext cx="7590756" cy="5451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32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 name="Rectangle 4"/>
          <p:cNvSpPr/>
          <p:nvPr/>
        </p:nvSpPr>
        <p:spPr bwMode="auto">
          <a:xfrm>
            <a:off x="97557" y="-1341"/>
            <a:ext cx="12338035" cy="6995865"/>
          </a:xfrm>
          <a:prstGeom prst="rect">
            <a:avLst/>
          </a:prstGeom>
          <a:solidFill>
            <a:schemeClr val="accent5">
              <a:lumMod val="50000"/>
            </a:schemeClr>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298" fontAlgn="base">
              <a:spcBef>
                <a:spcPct val="0"/>
              </a:spcBef>
              <a:spcAft>
                <a:spcPct val="0"/>
              </a:spcAft>
            </a:pPr>
            <a:endParaRPr lang="en-US" sz="5711">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a:blip r:embed="rId3"/>
          <a:stretch>
            <a:fillRect/>
          </a:stretch>
        </p:blipFill>
        <p:spPr>
          <a:xfrm>
            <a:off x="2629423" y="-1"/>
            <a:ext cx="7177628" cy="6994525"/>
          </a:xfrm>
          <a:prstGeom prst="rect">
            <a:avLst/>
          </a:prstGeom>
        </p:spPr>
      </p:pic>
      <p:sp>
        <p:nvSpPr>
          <p:cNvPr id="4" name="TextBox 3">
            <a:extLst>
              <a:ext uri="{FF2B5EF4-FFF2-40B4-BE49-F238E27FC236}">
                <a16:creationId xmlns:a16="http://schemas.microsoft.com/office/drawing/2014/main" id="{F7FC5DC0-5E11-447B-A7FD-FC839E047054}"/>
              </a:ext>
            </a:extLst>
          </p:cNvPr>
          <p:cNvSpPr txBox="1"/>
          <p:nvPr/>
        </p:nvSpPr>
        <p:spPr>
          <a:xfrm rot="16200000">
            <a:off x="9668278" y="4151677"/>
            <a:ext cx="4959114" cy="193899"/>
          </a:xfrm>
          <a:prstGeom prst="rect">
            <a:avLst/>
          </a:prstGeom>
          <a:noFill/>
        </p:spPr>
        <p:txBody>
          <a:bodyPr wrap="none" lIns="0" tIns="0" rIns="0" bIns="0" rtlCol="0">
            <a:spAutoFit/>
          </a:bodyPr>
          <a:lstStyle/>
          <a:p>
            <a:pPr>
              <a:lnSpc>
                <a:spcPct val="90000"/>
              </a:lnSpc>
            </a:pPr>
            <a:r>
              <a:rPr lang="en-US" sz="1400" spc="-70">
                <a:solidFill>
                  <a:srgbClr val="FFFFFF"/>
                </a:solidFill>
                <a:latin typeface="+mj-lt"/>
              </a:rPr>
              <a:t>http://www.bonkersworld.net/images/2011.06.27_organizational_charts.png</a:t>
            </a:r>
          </a:p>
        </p:txBody>
      </p:sp>
    </p:spTree>
    <p:extLst>
      <p:ext uri="{BB962C8B-B14F-4D97-AF65-F5344CB8AC3E}">
        <p14:creationId xmlns:p14="http://schemas.microsoft.com/office/powerpoint/2010/main" val="16405255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AE76-3602-4811-8D31-303B94E7F081}"/>
              </a:ext>
            </a:extLst>
          </p:cNvPr>
          <p:cNvSpPr>
            <a:spLocks noGrp="1"/>
          </p:cNvSpPr>
          <p:nvPr>
            <p:ph type="title"/>
          </p:nvPr>
        </p:nvSpPr>
        <p:spPr>
          <a:xfrm>
            <a:off x="437302" y="219518"/>
            <a:ext cx="11558699" cy="758825"/>
          </a:xfrm>
        </p:spPr>
        <p:txBody>
          <a:bodyPr/>
          <a:lstStyle/>
          <a:p>
            <a:r>
              <a:rPr lang="en-US" dirty="0"/>
              <a:t>Progressive Exposure</a:t>
            </a:r>
          </a:p>
        </p:txBody>
      </p:sp>
      <p:pic>
        <p:nvPicPr>
          <p:cNvPr id="3" name="Picture 2">
            <a:extLst>
              <a:ext uri="{FF2B5EF4-FFF2-40B4-BE49-F238E27FC236}">
                <a16:creationId xmlns:a16="http://schemas.microsoft.com/office/drawing/2014/main" id="{82B4E7A0-5FCC-4469-B35D-E5AA730E1F0F}"/>
              </a:ext>
            </a:extLst>
          </p:cNvPr>
          <p:cNvPicPr>
            <a:picLocks noChangeAspect="1"/>
          </p:cNvPicPr>
          <p:nvPr/>
        </p:nvPicPr>
        <p:blipFill>
          <a:blip r:embed="rId2"/>
          <a:stretch>
            <a:fillRect/>
          </a:stretch>
        </p:blipFill>
        <p:spPr>
          <a:xfrm>
            <a:off x="2501" y="987400"/>
            <a:ext cx="12431473" cy="5278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134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3F07-C950-4BAD-874D-02F92E8EB4D3}"/>
              </a:ext>
            </a:extLst>
          </p:cNvPr>
          <p:cNvSpPr>
            <a:spLocks noGrp="1"/>
          </p:cNvSpPr>
          <p:nvPr>
            <p:ph type="title"/>
          </p:nvPr>
        </p:nvSpPr>
        <p:spPr>
          <a:xfrm>
            <a:off x="274639" y="284055"/>
            <a:ext cx="11889564" cy="917575"/>
          </a:xfrm>
        </p:spPr>
        <p:txBody>
          <a:bodyPr/>
          <a:lstStyle/>
          <a:p>
            <a:r>
              <a:rPr lang="en-AU" dirty="0"/>
              <a:t>Deployment rings</a:t>
            </a:r>
          </a:p>
        </p:txBody>
      </p:sp>
    </p:spTree>
    <p:extLst>
      <p:ext uri="{BB962C8B-B14F-4D97-AF65-F5344CB8AC3E}">
        <p14:creationId xmlns:p14="http://schemas.microsoft.com/office/powerpoint/2010/main" val="1382822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0016AE-8B06-499A-860E-0666F2E52CDC}"/>
              </a:ext>
            </a:extLst>
          </p:cNvPr>
          <p:cNvPicPr>
            <a:picLocks noChangeAspect="1"/>
          </p:cNvPicPr>
          <p:nvPr/>
        </p:nvPicPr>
        <p:blipFill>
          <a:blip r:embed="rId4"/>
          <a:stretch>
            <a:fillRect/>
          </a:stretch>
        </p:blipFill>
        <p:spPr>
          <a:xfrm>
            <a:off x="359474" y="284191"/>
            <a:ext cx="5386795" cy="4901061"/>
          </a:xfrm>
          <a:prstGeom prst="rect">
            <a:avLst/>
          </a:prstGeom>
        </p:spPr>
      </p:pic>
      <p:pic>
        <p:nvPicPr>
          <p:cNvPr id="3" name="azdeedee">
            <a:hlinkClick r:id="" action="ppaction://media"/>
            <a:extLst>
              <a:ext uri="{FF2B5EF4-FFF2-40B4-BE49-F238E27FC236}">
                <a16:creationId xmlns:a16="http://schemas.microsoft.com/office/drawing/2014/main" id="{16E7DBEE-3338-4879-8A1C-2CB9BBD74D1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35868" y="695337"/>
            <a:ext cx="5688386" cy="5688386"/>
          </a:xfrm>
          <a:prstGeom prst="rect">
            <a:avLst/>
          </a:prstGeom>
        </p:spPr>
      </p:pic>
    </p:spTree>
    <p:extLst>
      <p:ext uri="{BB962C8B-B14F-4D97-AF65-F5344CB8AC3E}">
        <p14:creationId xmlns:p14="http://schemas.microsoft.com/office/powerpoint/2010/main" val="152113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476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3"/>
                </p:tgtEl>
              </p:cMediaNode>
            </p:vide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8F91815-2391-45F9-920F-636E6BB2CBDC}"/>
              </a:ext>
            </a:extLst>
          </p:cNvPr>
          <p:cNvSpPr>
            <a:spLocks noGrp="1"/>
          </p:cNvSpPr>
          <p:nvPr>
            <p:ph type="title"/>
          </p:nvPr>
        </p:nvSpPr>
        <p:spPr/>
        <p:txBody>
          <a:bodyPr/>
          <a:lstStyle/>
          <a:p>
            <a:r>
              <a:rPr lang="en-US" dirty="0"/>
              <a:t>Ring definition</a:t>
            </a:r>
          </a:p>
        </p:txBody>
      </p:sp>
      <p:pic>
        <p:nvPicPr>
          <p:cNvPr id="5" name="Picture 4">
            <a:extLst>
              <a:ext uri="{FF2B5EF4-FFF2-40B4-BE49-F238E27FC236}">
                <a16:creationId xmlns:a16="http://schemas.microsoft.com/office/drawing/2014/main" id="{A6E24498-0A97-42F0-87F6-40057125E643}"/>
              </a:ext>
            </a:extLst>
          </p:cNvPr>
          <p:cNvPicPr>
            <a:picLocks noChangeAspect="1"/>
          </p:cNvPicPr>
          <p:nvPr/>
        </p:nvPicPr>
        <p:blipFill>
          <a:blip r:embed="rId3"/>
          <a:stretch>
            <a:fillRect/>
          </a:stretch>
        </p:blipFill>
        <p:spPr>
          <a:xfrm>
            <a:off x="1861734" y="1116281"/>
            <a:ext cx="8051786" cy="5878244"/>
          </a:xfrm>
          <a:prstGeom prst="rect">
            <a:avLst/>
          </a:prstGeom>
        </p:spPr>
      </p:pic>
      <p:sp>
        <p:nvSpPr>
          <p:cNvPr id="6" name="Oval 5">
            <a:extLst>
              <a:ext uri="{FF2B5EF4-FFF2-40B4-BE49-F238E27FC236}">
                <a16:creationId xmlns:a16="http://schemas.microsoft.com/office/drawing/2014/main" id="{77E2C76C-38B7-41BF-B2AB-333B9662742C}"/>
              </a:ext>
            </a:extLst>
          </p:cNvPr>
          <p:cNvSpPr/>
          <p:nvPr/>
        </p:nvSpPr>
        <p:spPr bwMode="auto">
          <a:xfrm>
            <a:off x="7291449" y="5308270"/>
            <a:ext cx="2838203" cy="700644"/>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BB7C6504-DF78-4A6D-9C65-0B44D8A6D03C}"/>
              </a:ext>
            </a:extLst>
          </p:cNvPr>
          <p:cNvSpPr txBox="1"/>
          <p:nvPr/>
        </p:nvSpPr>
        <p:spPr>
          <a:xfrm>
            <a:off x="4301765" y="6099181"/>
            <a:ext cx="7930441" cy="657359"/>
          </a:xfrm>
          <a:prstGeom prst="rect">
            <a:avLst/>
          </a:prstGeom>
          <a:noFill/>
        </p:spPr>
        <p:txBody>
          <a:bodyPr wrap="none" rtlCol="0">
            <a:spAutoFit/>
          </a:bodyPr>
          <a:lstStyle/>
          <a:p>
            <a:r>
              <a:rPr lang="en-US" sz="1836" b="1" dirty="0">
                <a:solidFill>
                  <a:srgbClr val="FF0000"/>
                </a:solidFill>
              </a:rPr>
              <a:t>All the heavy lifting is done by this custom command line tool,</a:t>
            </a:r>
          </a:p>
          <a:p>
            <a:r>
              <a:rPr lang="en-US" sz="1836" b="1" dirty="0">
                <a:solidFill>
                  <a:srgbClr val="FF0000"/>
                </a:solidFill>
              </a:rPr>
              <a:t>Which is the same tool we use to deploy in dev and test environments</a:t>
            </a:r>
          </a:p>
        </p:txBody>
      </p:sp>
      <p:sp>
        <p:nvSpPr>
          <p:cNvPr id="8" name="Oval 7">
            <a:extLst>
              <a:ext uri="{FF2B5EF4-FFF2-40B4-BE49-F238E27FC236}">
                <a16:creationId xmlns:a16="http://schemas.microsoft.com/office/drawing/2014/main" id="{A426EDA9-6DDF-42C6-BCA1-BC2C7CCCE55C}"/>
              </a:ext>
            </a:extLst>
          </p:cNvPr>
          <p:cNvSpPr/>
          <p:nvPr/>
        </p:nvSpPr>
        <p:spPr bwMode="auto">
          <a:xfrm>
            <a:off x="1499188" y="2814452"/>
            <a:ext cx="2802577" cy="66501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9" name="TextBox 8">
            <a:extLst>
              <a:ext uri="{FF2B5EF4-FFF2-40B4-BE49-F238E27FC236}">
                <a16:creationId xmlns:a16="http://schemas.microsoft.com/office/drawing/2014/main" id="{0174B35A-F05D-47D0-80B2-415595E50436}"/>
              </a:ext>
            </a:extLst>
          </p:cNvPr>
          <p:cNvSpPr txBox="1"/>
          <p:nvPr/>
        </p:nvSpPr>
        <p:spPr>
          <a:xfrm>
            <a:off x="4233762" y="2814452"/>
            <a:ext cx="5759718" cy="657359"/>
          </a:xfrm>
          <a:prstGeom prst="rect">
            <a:avLst/>
          </a:prstGeom>
          <a:noFill/>
        </p:spPr>
        <p:txBody>
          <a:bodyPr wrap="none" rtlCol="0">
            <a:spAutoFit/>
          </a:bodyPr>
          <a:lstStyle/>
          <a:p>
            <a:r>
              <a:rPr lang="en-US" sz="1836" b="1" dirty="0">
                <a:solidFill>
                  <a:srgbClr val="FF0000"/>
                </a:solidFill>
              </a:rPr>
              <a:t>Delays are achieved via manual intervention tasks </a:t>
            </a:r>
          </a:p>
          <a:p>
            <a:r>
              <a:rPr lang="en-US" sz="1836" b="1" dirty="0">
                <a:solidFill>
                  <a:srgbClr val="FF0000"/>
                </a:solidFill>
              </a:rPr>
              <a:t>configured to continue after the delay</a:t>
            </a:r>
          </a:p>
        </p:txBody>
      </p:sp>
      <p:sp>
        <p:nvSpPr>
          <p:cNvPr id="10" name="Oval 9">
            <a:extLst>
              <a:ext uri="{FF2B5EF4-FFF2-40B4-BE49-F238E27FC236}">
                <a16:creationId xmlns:a16="http://schemas.microsoft.com/office/drawing/2014/main" id="{612B49D2-C150-4F64-A4F2-6758C7C30173}"/>
              </a:ext>
            </a:extLst>
          </p:cNvPr>
          <p:cNvSpPr/>
          <p:nvPr/>
        </p:nvSpPr>
        <p:spPr bwMode="auto">
          <a:xfrm>
            <a:off x="1499188" y="5023660"/>
            <a:ext cx="2802577" cy="66501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C7DA3673-9A4E-4B4C-85FA-940E11E47BA0}"/>
              </a:ext>
            </a:extLst>
          </p:cNvPr>
          <p:cNvSpPr/>
          <p:nvPr/>
        </p:nvSpPr>
        <p:spPr bwMode="auto">
          <a:xfrm>
            <a:off x="1499188" y="3882314"/>
            <a:ext cx="2838203" cy="700644"/>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9844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9" grpId="0"/>
      <p:bldP spid="10" grpId="0" animBg="1"/>
      <p:bldP spid="11" grpId="0" animBg="1"/>
      <p:bldP spid="11"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ECC36-0116-494A-A3E6-5CA05503DFB7}"/>
              </a:ext>
            </a:extLst>
          </p:cNvPr>
          <p:cNvSpPr>
            <a:spLocks noGrp="1"/>
          </p:cNvSpPr>
          <p:nvPr>
            <p:ph type="title"/>
          </p:nvPr>
        </p:nvSpPr>
        <p:spPr>
          <a:xfrm>
            <a:off x="266958" y="271757"/>
            <a:ext cx="11563350" cy="754061"/>
          </a:xfrm>
        </p:spPr>
        <p:txBody>
          <a:bodyPr/>
          <a:lstStyle/>
          <a:p>
            <a:r>
              <a:rPr lang="en-US" sz="3000"/>
              <a:t>Progress follows a J-curve</a:t>
            </a:r>
          </a:p>
        </p:txBody>
      </p:sp>
      <p:pic>
        <p:nvPicPr>
          <p:cNvPr id="10" name="Picture 9" descr="A close up of a logo&#10;&#10;Description generated with very high confidence">
            <a:extLst>
              <a:ext uri="{FF2B5EF4-FFF2-40B4-BE49-F238E27FC236}">
                <a16:creationId xmlns:a16="http://schemas.microsoft.com/office/drawing/2014/main" id="{D3D5AF8C-34F9-4CA6-86CE-0CE6D5BC8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296" y="432668"/>
            <a:ext cx="10483221" cy="6439237"/>
          </a:xfrm>
          <a:prstGeom prst="rect">
            <a:avLst/>
          </a:prstGeom>
        </p:spPr>
      </p:pic>
    </p:spTree>
    <p:extLst>
      <p:ext uri="{BB962C8B-B14F-4D97-AF65-F5344CB8AC3E}">
        <p14:creationId xmlns:p14="http://schemas.microsoft.com/office/powerpoint/2010/main" val="63595490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795" y="334068"/>
            <a:ext cx="10264990" cy="564896"/>
          </a:xfrm>
        </p:spPr>
        <p:txBody>
          <a:bodyPr/>
          <a:lstStyle/>
          <a:p>
            <a:r>
              <a:rPr lang="en-US" dirty="0">
                <a:solidFill>
                  <a:srgbClr val="0078D4"/>
                </a:solidFill>
              </a:rPr>
              <a:t>The journey so far</a:t>
            </a:r>
          </a:p>
        </p:txBody>
      </p:sp>
      <p:pic>
        <p:nvPicPr>
          <p:cNvPr id="16" name="Picture 15">
            <a:extLst>
              <a:ext uri="{FF2B5EF4-FFF2-40B4-BE49-F238E27FC236}">
                <a16:creationId xmlns:a16="http://schemas.microsoft.com/office/drawing/2014/main" id="{4FEE6FDE-64C2-4902-AA57-87B53A2F4CEA}"/>
              </a:ext>
            </a:extLst>
          </p:cNvPr>
          <p:cNvPicPr>
            <a:picLocks noChangeAspect="1"/>
          </p:cNvPicPr>
          <p:nvPr/>
        </p:nvPicPr>
        <p:blipFill>
          <a:blip r:embed="rId3"/>
          <a:stretch>
            <a:fillRect/>
          </a:stretch>
        </p:blipFill>
        <p:spPr>
          <a:xfrm>
            <a:off x="379386" y="6068698"/>
            <a:ext cx="2155329" cy="792824"/>
          </a:xfrm>
          <a:prstGeom prst="rect">
            <a:avLst/>
          </a:prstGeom>
        </p:spPr>
      </p:pic>
      <p:grpSp>
        <p:nvGrpSpPr>
          <p:cNvPr id="19" name="Group 18">
            <a:extLst>
              <a:ext uri="{FF2B5EF4-FFF2-40B4-BE49-F238E27FC236}">
                <a16:creationId xmlns:a16="http://schemas.microsoft.com/office/drawing/2014/main" id="{F205C10B-7BF3-4906-B1A5-9927695801BA}"/>
              </a:ext>
            </a:extLst>
          </p:cNvPr>
          <p:cNvGrpSpPr/>
          <p:nvPr/>
        </p:nvGrpSpPr>
        <p:grpSpPr>
          <a:xfrm>
            <a:off x="29413" y="2089371"/>
            <a:ext cx="1471273" cy="1176611"/>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a:t>
              </a:r>
            </a:p>
            <a:p>
              <a:pPr algn="ctr" defTabSz="698719" fontAlgn="base">
                <a:spcBef>
                  <a:spcPct val="0"/>
                </a:spcBef>
                <a:spcAft>
                  <a:spcPct val="0"/>
                </a:spcAft>
                <a:defRPr/>
              </a:pPr>
              <a:r>
                <a:rPr lang="en-US" sz="1632" dirty="0">
                  <a:solidFill>
                    <a:prstClr val="black">
                      <a:lumMod val="65000"/>
                      <a:lumOff val="35000"/>
                    </a:prstClr>
                  </a:solidFill>
                  <a:latin typeface="Segoe UI Light"/>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1640709" y="1625320"/>
            <a:ext cx="2169220" cy="1640662"/>
            <a:chOff x="2737380" y="1625054"/>
            <a:chExt cx="2169527" cy="1640895"/>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a:solidFill>
                    <a:prstClr val="black">
                      <a:lumMod val="65000"/>
                      <a:lumOff val="35000"/>
                    </a:prstClr>
                  </a:solidFill>
                  <a:latin typeface="Segoe UI Light"/>
                </a:rPr>
                <a:t>Sprint 29</a:t>
              </a:r>
            </a:p>
            <a:p>
              <a:pPr algn="ctr" defTabSz="698719" fontAlgn="base">
                <a:spcBef>
                  <a:spcPct val="0"/>
                </a:spcBef>
                <a:spcAft>
                  <a:spcPct val="0"/>
                </a:spcAft>
                <a:defRPr/>
              </a:pPr>
              <a:r>
                <a:rPr lang="en-US" sz="1632">
                  <a:solidFill>
                    <a:prstClr val="black">
                      <a:lumMod val="65000"/>
                      <a:lumOff val="35000"/>
                    </a:prstClr>
                  </a:solidFill>
                  <a:latin typeface="Segoe UI Light"/>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625054"/>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VSTS Preview</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4096208" y="1628082"/>
            <a:ext cx="1609703" cy="1658111"/>
            <a:chOff x="6469070" y="1607602"/>
            <a:chExt cx="1609930" cy="1658347"/>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67</a:t>
              </a:r>
            </a:p>
            <a:p>
              <a:pPr algn="ctr" defTabSz="698719" fontAlgn="base">
                <a:spcBef>
                  <a:spcPct val="0"/>
                </a:spcBef>
                <a:spcAft>
                  <a:spcPct val="0"/>
                </a:spcAft>
                <a:defRPr/>
              </a:pPr>
              <a:r>
                <a:rPr lang="en-US" sz="1632" dirty="0">
                  <a:solidFill>
                    <a:prstClr val="black">
                      <a:lumMod val="65000"/>
                      <a:lumOff val="35000"/>
                    </a:prstClr>
                  </a:solidFill>
                  <a:latin typeface="Segoe UI Light"/>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743004" y="1607602"/>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1ES</a:t>
              </a:r>
            </a:p>
          </p:txBody>
        </p:sp>
      </p:grpSp>
      <p:grpSp>
        <p:nvGrpSpPr>
          <p:cNvPr id="30" name="Group 29">
            <a:extLst>
              <a:ext uri="{FF2B5EF4-FFF2-40B4-BE49-F238E27FC236}">
                <a16:creationId xmlns:a16="http://schemas.microsoft.com/office/drawing/2014/main" id="{AF973BB2-2AB6-44C4-B7D2-94EB1DCDC4EE}"/>
              </a:ext>
            </a:extLst>
          </p:cNvPr>
          <p:cNvGrpSpPr/>
          <p:nvPr/>
        </p:nvGrpSpPr>
        <p:grpSpPr>
          <a:xfrm>
            <a:off x="6634858" y="1619805"/>
            <a:ext cx="1973146" cy="1640662"/>
            <a:chOff x="9225627" y="1625054"/>
            <a:chExt cx="1973425" cy="1640895"/>
          </a:xfrm>
        </p:grpSpPr>
        <p:sp>
          <p:nvSpPr>
            <p:cNvPr id="60" name="location_5" title="Icon of a pin">
              <a:extLst>
                <a:ext uri="{FF2B5EF4-FFF2-40B4-BE49-F238E27FC236}">
                  <a16:creationId xmlns:a16="http://schemas.microsoft.com/office/drawing/2014/main" id="{AA969DCB-81A0-4D6E-80E6-FC1D44F1F631}"/>
                </a:ext>
              </a:extLst>
            </p:cNvPr>
            <p:cNvSpPr>
              <a:spLocks noChangeAspect="1" noEditPoints="1"/>
            </p:cNvSpPr>
            <p:nvPr/>
          </p:nvSpPr>
          <p:spPr bwMode="auto">
            <a:xfrm>
              <a:off x="10279379"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5" name="Rectangle 64">
              <a:extLst>
                <a:ext uri="{FF2B5EF4-FFF2-40B4-BE49-F238E27FC236}">
                  <a16:creationId xmlns:a16="http://schemas.microsoft.com/office/drawing/2014/main" id="{34391617-88EE-47A7-9D49-CD6727ED9CE3}"/>
                </a:ext>
              </a:extLst>
            </p:cNvPr>
            <p:cNvSpPr/>
            <p:nvPr/>
          </p:nvSpPr>
          <p:spPr bwMode="auto">
            <a:xfrm>
              <a:off x="9543638"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102</a:t>
              </a:r>
            </a:p>
            <a:p>
              <a:pPr algn="ctr" defTabSz="698719" fontAlgn="base">
                <a:spcBef>
                  <a:spcPct val="0"/>
                </a:spcBef>
                <a:spcAft>
                  <a:spcPct val="0"/>
                </a:spcAft>
                <a:defRPr/>
              </a:pPr>
              <a:r>
                <a:rPr lang="en-US" sz="1632" dirty="0">
                  <a:solidFill>
                    <a:prstClr val="black">
                      <a:lumMod val="65000"/>
                      <a:lumOff val="35000"/>
                    </a:prstClr>
                  </a:solidFill>
                  <a:latin typeface="Segoe UI Light"/>
                </a:rPr>
                <a:t>May 2017</a:t>
              </a:r>
            </a:p>
          </p:txBody>
        </p:sp>
        <p:sp>
          <p:nvSpPr>
            <p:cNvPr id="72" name="Rectangle 71">
              <a:extLst>
                <a:ext uri="{FF2B5EF4-FFF2-40B4-BE49-F238E27FC236}">
                  <a16:creationId xmlns:a16="http://schemas.microsoft.com/office/drawing/2014/main" id="{B958AA9D-4DDF-43B2-A4D1-A8F21AC212F6}"/>
                </a:ext>
              </a:extLst>
            </p:cNvPr>
            <p:cNvSpPr/>
            <p:nvPr/>
          </p:nvSpPr>
          <p:spPr>
            <a:xfrm>
              <a:off x="9225627" y="1625054"/>
              <a:ext cx="197342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Windows on Git</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8697819" y="1670419"/>
            <a:ext cx="1798819" cy="1575927"/>
            <a:chOff x="11300968" y="1689798"/>
            <a:chExt cx="1799074" cy="1576151"/>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1300968" y="1689798"/>
              <a:ext cx="1799074" cy="10771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defTabSz="698719" fontAlgn="base">
                <a:spcBef>
                  <a:spcPct val="0"/>
                </a:spcBef>
                <a:spcAft>
                  <a:spcPct val="0"/>
                </a:spcAft>
                <a:defRPr/>
              </a:pPr>
              <a:r>
                <a:rPr lang="en-GB" sz="2098" b="1" dirty="0">
                  <a:solidFill>
                    <a:prstClr val="black">
                      <a:lumMod val="65000"/>
                      <a:lumOff val="35000"/>
                    </a:prstClr>
                  </a:solidFill>
                  <a:latin typeface="Segoe UI Light"/>
                </a:rPr>
                <a:t>Azure Pipelines</a:t>
              </a:r>
              <a:endParaRPr lang="en-US" sz="2098" b="1" dirty="0">
                <a:solidFill>
                  <a:prstClr val="black">
                    <a:lumMod val="65000"/>
                    <a:lumOff val="35000"/>
                  </a:prstClr>
                </a:solidFill>
                <a:latin typeface="Segoe UI Light"/>
              </a:endParaRPr>
            </a:p>
            <a:p>
              <a:pPr defTabSz="698719" fontAlgn="base">
                <a:spcBef>
                  <a:spcPts val="612"/>
                </a:spcBef>
                <a:spcAft>
                  <a:spcPct val="0"/>
                </a:spcAft>
                <a:defRPr/>
              </a:pPr>
              <a:r>
                <a:rPr lang="en-US" sz="2040" b="1" dirty="0">
                  <a:solidFill>
                    <a:prstClr val="black">
                      <a:lumMod val="65000"/>
                      <a:lumOff val="35000"/>
                    </a:prstClr>
                  </a:solidFill>
                  <a:latin typeface="Segoe UI Light"/>
                </a:rPr>
                <a:t>Sprint 140</a:t>
              </a:r>
              <a:endParaRPr lang="en-US" sz="2040" dirty="0">
                <a:solidFill>
                  <a:prstClr val="black">
                    <a:lumMod val="65000"/>
                    <a:lumOff val="35000"/>
                  </a:prstClr>
                </a:solidFill>
                <a:latin typeface="Segoe UI Light"/>
              </a:endParaRPr>
            </a:p>
            <a:p>
              <a:pPr defTabSz="698719" fontAlgn="base">
                <a:spcBef>
                  <a:spcPct val="0"/>
                </a:spcBef>
                <a:spcAft>
                  <a:spcPct val="0"/>
                </a:spcAft>
                <a:defRPr/>
              </a:pPr>
              <a:r>
                <a:rPr lang="en-US" sz="1632" dirty="0">
                  <a:solidFill>
                    <a:prstClr val="black">
                      <a:lumMod val="65000"/>
                      <a:lumOff val="35000"/>
                    </a:prstClr>
                  </a:solidFill>
                  <a:latin typeface="Segoe UI Light"/>
                </a:rPr>
                <a:t>Sep 2018</a:t>
              </a:r>
            </a:p>
          </p:txBody>
        </p:sp>
      </p:grpSp>
      <p:sp>
        <p:nvSpPr>
          <p:cNvPr id="4" name="Flowchart: Process 3"/>
          <p:cNvSpPr/>
          <p:nvPr/>
        </p:nvSpPr>
        <p:spPr bwMode="auto">
          <a:xfrm>
            <a:off x="5886" y="3253127"/>
            <a:ext cx="12429708" cy="479604"/>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Flowchart: Process 4"/>
          <p:cNvSpPr/>
          <p:nvPr/>
        </p:nvSpPr>
        <p:spPr bwMode="auto">
          <a:xfrm>
            <a:off x="5887"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ea typeface="Segoe UI" pitchFamily="34" charset="0"/>
                <a:cs typeface="Segoe UI" pitchFamily="34" charset="0"/>
              </a:rPr>
              <a:t>2010</a:t>
            </a:r>
          </a:p>
        </p:txBody>
      </p:sp>
      <p:sp>
        <p:nvSpPr>
          <p:cNvPr id="6" name="Flowchart: Process 5"/>
          <p:cNvSpPr/>
          <p:nvPr/>
        </p:nvSpPr>
        <p:spPr bwMode="auto">
          <a:xfrm>
            <a:off x="1075660"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ea typeface="Segoe UI" pitchFamily="34" charset="0"/>
                <a:cs typeface="Segoe UI" pitchFamily="34" charset="0"/>
              </a:rPr>
              <a:t>2011</a:t>
            </a:r>
          </a:p>
        </p:txBody>
      </p:sp>
      <p:sp>
        <p:nvSpPr>
          <p:cNvPr id="7" name="Flowchart: Process 6"/>
          <p:cNvSpPr/>
          <p:nvPr/>
        </p:nvSpPr>
        <p:spPr bwMode="auto">
          <a:xfrm>
            <a:off x="2145435"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2012</a:t>
            </a:r>
          </a:p>
        </p:txBody>
      </p:sp>
      <p:sp>
        <p:nvSpPr>
          <p:cNvPr id="8" name="Flowchart: Process 7"/>
          <p:cNvSpPr/>
          <p:nvPr/>
        </p:nvSpPr>
        <p:spPr bwMode="auto">
          <a:xfrm>
            <a:off x="3215209"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2013</a:t>
            </a:r>
          </a:p>
        </p:txBody>
      </p:sp>
      <p:sp>
        <p:nvSpPr>
          <p:cNvPr id="9" name="Flowchart: Process 8"/>
          <p:cNvSpPr/>
          <p:nvPr/>
        </p:nvSpPr>
        <p:spPr bwMode="auto">
          <a:xfrm>
            <a:off x="4284984"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2014</a:t>
            </a:r>
          </a:p>
        </p:txBody>
      </p:sp>
      <p:sp>
        <p:nvSpPr>
          <p:cNvPr id="10" name="Flowchart: Process 9"/>
          <p:cNvSpPr/>
          <p:nvPr/>
        </p:nvSpPr>
        <p:spPr bwMode="auto">
          <a:xfrm>
            <a:off x="5354757"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2015</a:t>
            </a:r>
          </a:p>
        </p:txBody>
      </p:sp>
      <p:sp>
        <p:nvSpPr>
          <p:cNvPr id="18" name="Flowchart: Process 17"/>
          <p:cNvSpPr/>
          <p:nvPr/>
        </p:nvSpPr>
        <p:spPr bwMode="auto">
          <a:xfrm>
            <a:off x="7494306"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2017</a:t>
            </a:r>
          </a:p>
        </p:txBody>
      </p:sp>
      <p:sp>
        <p:nvSpPr>
          <p:cNvPr id="11" name="Flowchart: Process 10"/>
          <p:cNvSpPr/>
          <p:nvPr/>
        </p:nvSpPr>
        <p:spPr bwMode="auto">
          <a:xfrm>
            <a:off x="6424531"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2016</a:t>
            </a:r>
          </a:p>
        </p:txBody>
      </p:sp>
      <p:sp>
        <p:nvSpPr>
          <p:cNvPr id="43" name="Flowchart: Process 42">
            <a:extLst>
              <a:ext uri="{FF2B5EF4-FFF2-40B4-BE49-F238E27FC236}">
                <a16:creationId xmlns:a16="http://schemas.microsoft.com/office/drawing/2014/main" id="{D8A34A38-4543-4D17-A91D-CC698B99D1F2}"/>
              </a:ext>
            </a:extLst>
          </p:cNvPr>
          <p:cNvSpPr/>
          <p:nvPr/>
        </p:nvSpPr>
        <p:spPr bwMode="auto">
          <a:xfrm>
            <a:off x="8564080"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2018</a:t>
            </a:r>
          </a:p>
        </p:txBody>
      </p:sp>
      <p:sp>
        <p:nvSpPr>
          <p:cNvPr id="45" name="Flowchart: Process 44">
            <a:extLst>
              <a:ext uri="{FF2B5EF4-FFF2-40B4-BE49-F238E27FC236}">
                <a16:creationId xmlns:a16="http://schemas.microsoft.com/office/drawing/2014/main" id="{888EAF9A-CFD7-416E-9086-067996BD4C08}"/>
              </a:ext>
            </a:extLst>
          </p:cNvPr>
          <p:cNvSpPr/>
          <p:nvPr/>
        </p:nvSpPr>
        <p:spPr bwMode="auto">
          <a:xfrm>
            <a:off x="9633856" y="3252059"/>
            <a:ext cx="1026134"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2019</a:t>
            </a:r>
          </a:p>
        </p:txBody>
      </p:sp>
      <p:sp>
        <p:nvSpPr>
          <p:cNvPr id="44" name="Flowchart: Process 43">
            <a:extLst>
              <a:ext uri="{FF2B5EF4-FFF2-40B4-BE49-F238E27FC236}">
                <a16:creationId xmlns:a16="http://schemas.microsoft.com/office/drawing/2014/main" id="{2BD7C7E0-5F38-4805-A837-1FDF33CC14FD}"/>
              </a:ext>
            </a:extLst>
          </p:cNvPr>
          <p:cNvSpPr/>
          <p:nvPr/>
        </p:nvSpPr>
        <p:spPr bwMode="auto">
          <a:xfrm>
            <a:off x="10703633"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2020</a:t>
            </a:r>
          </a:p>
        </p:txBody>
      </p:sp>
      <p:sp>
        <p:nvSpPr>
          <p:cNvPr id="49" name="Flowchart: Process 48">
            <a:extLst>
              <a:ext uri="{FF2B5EF4-FFF2-40B4-BE49-F238E27FC236}">
                <a16:creationId xmlns:a16="http://schemas.microsoft.com/office/drawing/2014/main" id="{90C149DF-8D23-444F-8695-73F8B4604FA0}"/>
              </a:ext>
            </a:extLst>
          </p:cNvPr>
          <p:cNvSpPr/>
          <p:nvPr/>
        </p:nvSpPr>
        <p:spPr bwMode="auto">
          <a:xfrm>
            <a:off x="11773410" y="3252059"/>
            <a:ext cx="689750"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dirty="0">
              <a:gradFill>
                <a:gsLst>
                  <a:gs pos="0">
                    <a:srgbClr val="FFFFFF"/>
                  </a:gs>
                  <a:gs pos="100000">
                    <a:srgbClr val="FFFFFF"/>
                  </a:gs>
                </a:gsLst>
                <a:lin ang="5400000" scaled="0"/>
              </a:gradFill>
              <a:latin typeface="Segoe UI Light"/>
              <a:cs typeface="Segoe UI" pitchFamily="34" charset="0"/>
            </a:endParaRPr>
          </a:p>
        </p:txBody>
      </p:sp>
      <p:grpSp>
        <p:nvGrpSpPr>
          <p:cNvPr id="50" name="Group 49">
            <a:extLst>
              <a:ext uri="{FF2B5EF4-FFF2-40B4-BE49-F238E27FC236}">
                <a16:creationId xmlns:a16="http://schemas.microsoft.com/office/drawing/2014/main" id="{1F5A00A6-1039-4087-BE07-E38538164D8C}"/>
              </a:ext>
            </a:extLst>
          </p:cNvPr>
          <p:cNvGrpSpPr/>
          <p:nvPr/>
        </p:nvGrpSpPr>
        <p:grpSpPr>
          <a:xfrm>
            <a:off x="5046359" y="3744832"/>
            <a:ext cx="1471274" cy="1417908"/>
            <a:chOff x="6428573" y="1436708"/>
            <a:chExt cx="1471481" cy="1418110"/>
          </a:xfrm>
        </p:grpSpPr>
        <p:sp>
          <p:nvSpPr>
            <p:cNvPr id="52" name="location_5" title="Icon of a pin">
              <a:extLst>
                <a:ext uri="{FF2B5EF4-FFF2-40B4-BE49-F238E27FC236}">
                  <a16:creationId xmlns:a16="http://schemas.microsoft.com/office/drawing/2014/main" id="{D56B4BF5-6411-4C05-80FE-C4D81572B853}"/>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54" name="Rectangle 53">
              <a:extLst>
                <a:ext uri="{FF2B5EF4-FFF2-40B4-BE49-F238E27FC236}">
                  <a16:creationId xmlns:a16="http://schemas.microsoft.com/office/drawing/2014/main" id="{54BC79BF-A552-4A70-95A1-DD5F8C306B0E}"/>
                </a:ext>
              </a:extLst>
            </p:cNvPr>
            <p:cNvSpPr/>
            <p:nvPr/>
          </p:nvSpPr>
          <p:spPr bwMode="auto">
            <a:xfrm>
              <a:off x="6428573" y="2169483"/>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April 2015</a:t>
              </a:r>
            </a:p>
          </p:txBody>
        </p:sp>
        <p:sp>
          <p:nvSpPr>
            <p:cNvPr id="56" name="Rectangle 55">
              <a:extLst>
                <a:ext uri="{FF2B5EF4-FFF2-40B4-BE49-F238E27FC236}">
                  <a16:creationId xmlns:a16="http://schemas.microsoft.com/office/drawing/2014/main" id="{171A444D-1872-4B6E-8E59-C97786775029}"/>
                </a:ext>
              </a:extLst>
            </p:cNvPr>
            <p:cNvSpPr/>
            <p:nvPr/>
          </p:nvSpPr>
          <p:spPr>
            <a:xfrm>
              <a:off x="6564058" y="1946090"/>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 Code</a:t>
              </a:r>
            </a:p>
          </p:txBody>
        </p:sp>
      </p:grpSp>
      <p:grpSp>
        <p:nvGrpSpPr>
          <p:cNvPr id="71" name="Group 70">
            <a:extLst>
              <a:ext uri="{FF2B5EF4-FFF2-40B4-BE49-F238E27FC236}">
                <a16:creationId xmlns:a16="http://schemas.microsoft.com/office/drawing/2014/main" id="{0F20C13C-1F4E-4898-8702-3FCE851CA2CF}"/>
              </a:ext>
            </a:extLst>
          </p:cNvPr>
          <p:cNvGrpSpPr/>
          <p:nvPr/>
        </p:nvGrpSpPr>
        <p:grpSpPr>
          <a:xfrm>
            <a:off x="2491336" y="3743427"/>
            <a:ext cx="2709278" cy="1419314"/>
            <a:chOff x="4685028" y="1436708"/>
            <a:chExt cx="2709661" cy="1419517"/>
          </a:xfrm>
        </p:grpSpPr>
        <p:sp>
          <p:nvSpPr>
            <p:cNvPr id="74" name="location_5" title="Icon of a pin">
              <a:extLst>
                <a:ext uri="{FF2B5EF4-FFF2-40B4-BE49-F238E27FC236}">
                  <a16:creationId xmlns:a16="http://schemas.microsoft.com/office/drawing/2014/main" id="{ACCE398F-8E08-44CB-A31F-CDE21BEDAF3D}"/>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5" name="Rectangle 74">
              <a:extLst>
                <a:ext uri="{FF2B5EF4-FFF2-40B4-BE49-F238E27FC236}">
                  <a16:creationId xmlns:a16="http://schemas.microsoft.com/office/drawing/2014/main" id="{4C3C1DA5-F137-4F6D-91E3-F5DF3B15786E}"/>
                </a:ext>
              </a:extLst>
            </p:cNvPr>
            <p:cNvSpPr/>
            <p:nvPr/>
          </p:nvSpPr>
          <p:spPr bwMode="auto">
            <a:xfrm>
              <a:off x="5923208" y="217089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July 2014</a:t>
              </a:r>
            </a:p>
          </p:txBody>
        </p:sp>
        <p:sp>
          <p:nvSpPr>
            <p:cNvPr id="76" name="Rectangle 75">
              <a:extLst>
                <a:ext uri="{FF2B5EF4-FFF2-40B4-BE49-F238E27FC236}">
                  <a16:creationId xmlns:a16="http://schemas.microsoft.com/office/drawing/2014/main" id="{1BA5C6A3-463B-44CA-82B6-D75D05884A82}"/>
                </a:ext>
              </a:extLst>
            </p:cNvPr>
            <p:cNvSpPr/>
            <p:nvPr/>
          </p:nvSpPr>
          <p:spPr>
            <a:xfrm>
              <a:off x="4685028" y="1938843"/>
              <a:ext cx="247928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US" sz="2098" b="1" dirty="0">
                  <a:solidFill>
                    <a:prstClr val="black">
                      <a:lumMod val="65000"/>
                      <a:lumOff val="35000"/>
                    </a:prstClr>
                  </a:solidFill>
                  <a:latin typeface="Segoe UI Light"/>
                </a:rPr>
                <a:t>Microsoft on GitHub</a:t>
              </a:r>
            </a:p>
          </p:txBody>
        </p:sp>
      </p:grpSp>
      <p:grpSp>
        <p:nvGrpSpPr>
          <p:cNvPr id="77" name="Group 76">
            <a:extLst>
              <a:ext uri="{FF2B5EF4-FFF2-40B4-BE49-F238E27FC236}">
                <a16:creationId xmlns:a16="http://schemas.microsoft.com/office/drawing/2014/main" id="{65C85E4D-AEA3-4B9F-B1C2-C37A6857DAC5}"/>
              </a:ext>
            </a:extLst>
          </p:cNvPr>
          <p:cNvGrpSpPr/>
          <p:nvPr/>
        </p:nvGrpSpPr>
        <p:grpSpPr>
          <a:xfrm>
            <a:off x="6283556" y="3744832"/>
            <a:ext cx="2834862" cy="1793101"/>
            <a:chOff x="6021360" y="1436708"/>
            <a:chExt cx="2835262" cy="1793357"/>
          </a:xfrm>
        </p:grpSpPr>
        <p:sp>
          <p:nvSpPr>
            <p:cNvPr id="78" name="location_5" title="Icon of a pin">
              <a:extLst>
                <a:ext uri="{FF2B5EF4-FFF2-40B4-BE49-F238E27FC236}">
                  <a16:creationId xmlns:a16="http://schemas.microsoft.com/office/drawing/2014/main" id="{4AD4F8E0-EF57-47B3-801F-D88226032657}"/>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9" name="Rectangle 78">
              <a:extLst>
                <a:ext uri="{FF2B5EF4-FFF2-40B4-BE49-F238E27FC236}">
                  <a16:creationId xmlns:a16="http://schemas.microsoft.com/office/drawing/2014/main" id="{77ED37D0-ABE9-426F-B8DB-3AB8E0456383}"/>
                </a:ext>
              </a:extLst>
            </p:cNvPr>
            <p:cNvSpPr/>
            <p:nvPr/>
          </p:nvSpPr>
          <p:spPr bwMode="auto">
            <a:xfrm>
              <a:off x="6021360" y="254473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Nov 2016</a:t>
              </a:r>
            </a:p>
          </p:txBody>
        </p:sp>
        <p:sp>
          <p:nvSpPr>
            <p:cNvPr id="80" name="Rectangle 79">
              <a:extLst>
                <a:ext uri="{FF2B5EF4-FFF2-40B4-BE49-F238E27FC236}">
                  <a16:creationId xmlns:a16="http://schemas.microsoft.com/office/drawing/2014/main" id="{BDB4A3D6-03D3-4805-A48E-2342F96DD643}"/>
                </a:ext>
              </a:extLst>
            </p:cNvPr>
            <p:cNvSpPr/>
            <p:nvPr/>
          </p:nvSpPr>
          <p:spPr>
            <a:xfrm>
              <a:off x="6248121" y="2144808"/>
              <a:ext cx="260850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Join Linux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Foundation</a:t>
              </a:r>
            </a:p>
          </p:txBody>
        </p:sp>
      </p:grpSp>
      <p:grpSp>
        <p:nvGrpSpPr>
          <p:cNvPr id="81" name="Group 80">
            <a:extLst>
              <a:ext uri="{FF2B5EF4-FFF2-40B4-BE49-F238E27FC236}">
                <a16:creationId xmlns:a16="http://schemas.microsoft.com/office/drawing/2014/main" id="{F1BBBD7A-805A-4740-89EF-798F6FD69750}"/>
              </a:ext>
            </a:extLst>
          </p:cNvPr>
          <p:cNvGrpSpPr/>
          <p:nvPr/>
        </p:nvGrpSpPr>
        <p:grpSpPr>
          <a:xfrm>
            <a:off x="8256388" y="3744833"/>
            <a:ext cx="1735325" cy="1711061"/>
            <a:chOff x="5952254" y="1436708"/>
            <a:chExt cx="1735570" cy="1711305"/>
          </a:xfrm>
        </p:grpSpPr>
        <p:sp>
          <p:nvSpPr>
            <p:cNvPr id="82" name="location_5" title="Icon of a pin">
              <a:extLst>
                <a:ext uri="{FF2B5EF4-FFF2-40B4-BE49-F238E27FC236}">
                  <a16:creationId xmlns:a16="http://schemas.microsoft.com/office/drawing/2014/main" id="{1209E8D4-2F74-4304-9155-4E6032F8498B}"/>
                </a:ext>
              </a:extLst>
            </p:cNvPr>
            <p:cNvSpPr>
              <a:spLocks noChangeAspect="1" noEditPoints="1"/>
            </p:cNvSpPr>
            <p:nvPr/>
          </p:nvSpPr>
          <p:spPr bwMode="auto">
            <a:xfrm rot="10800000">
              <a:off x="7069035"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3" name="Rectangle 82">
              <a:extLst>
                <a:ext uri="{FF2B5EF4-FFF2-40B4-BE49-F238E27FC236}">
                  <a16:creationId xmlns:a16="http://schemas.microsoft.com/office/drawing/2014/main" id="{84DED294-BCB0-4783-A7A2-F90A88FF71C6}"/>
                </a:ext>
              </a:extLst>
            </p:cNvPr>
            <p:cNvSpPr/>
            <p:nvPr/>
          </p:nvSpPr>
          <p:spPr bwMode="auto">
            <a:xfrm>
              <a:off x="6216343" y="246267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Oct 2018</a:t>
              </a:r>
            </a:p>
          </p:txBody>
        </p:sp>
        <p:sp>
          <p:nvSpPr>
            <p:cNvPr id="84" name="Rectangle 83">
              <a:extLst>
                <a:ext uri="{FF2B5EF4-FFF2-40B4-BE49-F238E27FC236}">
                  <a16:creationId xmlns:a16="http://schemas.microsoft.com/office/drawing/2014/main" id="{4CC348F2-A948-49EF-B5D8-7A21972DF831}"/>
                </a:ext>
              </a:extLst>
            </p:cNvPr>
            <p:cNvSpPr/>
            <p:nvPr/>
          </p:nvSpPr>
          <p:spPr>
            <a:xfrm>
              <a:off x="5952254" y="2104478"/>
              <a:ext cx="147148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GB" sz="2098" b="1" dirty="0">
                  <a:solidFill>
                    <a:prstClr val="black">
                      <a:lumMod val="65000"/>
                      <a:lumOff val="35000"/>
                    </a:prstClr>
                  </a:solidFill>
                  <a:latin typeface="Segoe UI Light"/>
                </a:rPr>
                <a:t>G</a:t>
              </a:r>
              <a:r>
                <a:rPr lang="en-US" sz="2098" b="1" dirty="0" err="1">
                  <a:solidFill>
                    <a:prstClr val="black">
                      <a:lumMod val="65000"/>
                      <a:lumOff val="35000"/>
                    </a:prstClr>
                  </a:solidFill>
                  <a:latin typeface="Segoe UI Light"/>
                </a:rPr>
                <a:t>itHub</a:t>
              </a:r>
              <a:r>
                <a:rPr lang="en-US" sz="2098" b="1" dirty="0">
                  <a:solidFill>
                    <a:prstClr val="black">
                      <a:lumMod val="65000"/>
                      <a:lumOff val="35000"/>
                    </a:prstClr>
                  </a:solidFill>
                  <a:latin typeface="Segoe UI Light"/>
                </a:rPr>
                <a:t>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Acquired</a:t>
              </a:r>
            </a:p>
          </p:txBody>
        </p:sp>
      </p:grpSp>
      <p:grpSp>
        <p:nvGrpSpPr>
          <p:cNvPr id="85" name="Group 84">
            <a:extLst>
              <a:ext uri="{FF2B5EF4-FFF2-40B4-BE49-F238E27FC236}">
                <a16:creationId xmlns:a16="http://schemas.microsoft.com/office/drawing/2014/main" id="{49BEC79F-F865-434D-A4D0-899085556585}"/>
              </a:ext>
            </a:extLst>
          </p:cNvPr>
          <p:cNvGrpSpPr/>
          <p:nvPr/>
        </p:nvGrpSpPr>
        <p:grpSpPr>
          <a:xfrm>
            <a:off x="-163084" y="3744832"/>
            <a:ext cx="2101133" cy="1497432"/>
            <a:chOff x="6426978" y="1436708"/>
            <a:chExt cx="2101429" cy="1497645"/>
          </a:xfrm>
        </p:grpSpPr>
        <p:sp>
          <p:nvSpPr>
            <p:cNvPr id="86" name="location_5" title="Icon of a pin">
              <a:extLst>
                <a:ext uri="{FF2B5EF4-FFF2-40B4-BE49-F238E27FC236}">
                  <a16:creationId xmlns:a16="http://schemas.microsoft.com/office/drawing/2014/main" id="{C3BF3E18-1CE7-486A-8094-AB7E3710C10C}"/>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7" name="Rectangle 86">
              <a:extLst>
                <a:ext uri="{FF2B5EF4-FFF2-40B4-BE49-F238E27FC236}">
                  <a16:creationId xmlns:a16="http://schemas.microsoft.com/office/drawing/2014/main" id="{31091CA1-5598-4828-86D1-10FC7FB540CA}"/>
                </a:ext>
              </a:extLst>
            </p:cNvPr>
            <p:cNvSpPr/>
            <p:nvPr/>
          </p:nvSpPr>
          <p:spPr bwMode="auto">
            <a:xfrm>
              <a:off x="6426978" y="224901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March 2010</a:t>
              </a:r>
            </a:p>
          </p:txBody>
        </p:sp>
        <p:sp>
          <p:nvSpPr>
            <p:cNvPr id="88" name="Rectangle 87">
              <a:extLst>
                <a:ext uri="{FF2B5EF4-FFF2-40B4-BE49-F238E27FC236}">
                  <a16:creationId xmlns:a16="http://schemas.microsoft.com/office/drawing/2014/main" id="{7A0CB30A-E947-4598-A032-78F0F07F19C7}"/>
                </a:ext>
              </a:extLst>
            </p:cNvPr>
            <p:cNvSpPr/>
            <p:nvPr/>
          </p:nvSpPr>
          <p:spPr>
            <a:xfrm>
              <a:off x="6564058" y="1946090"/>
              <a:ext cx="1964349"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1428" b="1" dirty="0">
                  <a:solidFill>
                    <a:prstClr val="black">
                      <a:lumMod val="65000"/>
                      <a:lumOff val="35000"/>
                    </a:prstClr>
                  </a:solidFill>
                  <a:latin typeface="Segoe UI Light"/>
                </a:rPr>
                <a:t>400 Open Source Projects</a:t>
              </a:r>
            </a:p>
          </p:txBody>
        </p:sp>
      </p:grpSp>
    </p:spTree>
    <p:extLst>
      <p:ext uri="{BB962C8B-B14F-4D97-AF65-F5344CB8AC3E}">
        <p14:creationId xmlns:p14="http://schemas.microsoft.com/office/powerpoint/2010/main" val="33300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795" y="334068"/>
            <a:ext cx="10264990" cy="564896"/>
          </a:xfrm>
        </p:spPr>
        <p:txBody>
          <a:bodyPr/>
          <a:lstStyle/>
          <a:p>
            <a:r>
              <a:rPr lang="en-US" dirty="0">
                <a:solidFill>
                  <a:srgbClr val="0078D4"/>
                </a:solidFill>
              </a:rPr>
              <a:t>What’s next?</a:t>
            </a:r>
          </a:p>
        </p:txBody>
      </p:sp>
      <p:pic>
        <p:nvPicPr>
          <p:cNvPr id="16" name="Picture 15">
            <a:extLst>
              <a:ext uri="{FF2B5EF4-FFF2-40B4-BE49-F238E27FC236}">
                <a16:creationId xmlns:a16="http://schemas.microsoft.com/office/drawing/2014/main" id="{4FEE6FDE-64C2-4902-AA57-87B53A2F4CEA}"/>
              </a:ext>
            </a:extLst>
          </p:cNvPr>
          <p:cNvPicPr>
            <a:picLocks noChangeAspect="1"/>
          </p:cNvPicPr>
          <p:nvPr/>
        </p:nvPicPr>
        <p:blipFill>
          <a:blip r:embed="rId3"/>
          <a:stretch>
            <a:fillRect/>
          </a:stretch>
        </p:blipFill>
        <p:spPr>
          <a:xfrm>
            <a:off x="379386" y="6068698"/>
            <a:ext cx="2155329" cy="792824"/>
          </a:xfrm>
          <a:prstGeom prst="rect">
            <a:avLst/>
          </a:prstGeom>
        </p:spPr>
      </p:pic>
      <p:grpSp>
        <p:nvGrpSpPr>
          <p:cNvPr id="19" name="Group 18">
            <a:extLst>
              <a:ext uri="{FF2B5EF4-FFF2-40B4-BE49-F238E27FC236}">
                <a16:creationId xmlns:a16="http://schemas.microsoft.com/office/drawing/2014/main" id="{F205C10B-7BF3-4906-B1A5-9927695801BA}"/>
              </a:ext>
            </a:extLst>
          </p:cNvPr>
          <p:cNvGrpSpPr/>
          <p:nvPr/>
        </p:nvGrpSpPr>
        <p:grpSpPr>
          <a:xfrm>
            <a:off x="-5170719" y="2089371"/>
            <a:ext cx="1471273" cy="1176611"/>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a:t>
              </a:r>
            </a:p>
            <a:p>
              <a:pPr algn="ctr" defTabSz="698719" fontAlgn="base">
                <a:spcBef>
                  <a:spcPct val="0"/>
                </a:spcBef>
                <a:spcAft>
                  <a:spcPct val="0"/>
                </a:spcAft>
                <a:defRPr/>
              </a:pPr>
              <a:r>
                <a:rPr lang="en-US" sz="1632" dirty="0">
                  <a:solidFill>
                    <a:prstClr val="black">
                      <a:lumMod val="65000"/>
                      <a:lumOff val="35000"/>
                    </a:prstClr>
                  </a:solidFill>
                  <a:latin typeface="Segoe UI Light"/>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3559422" y="1625320"/>
            <a:ext cx="2169220" cy="1640662"/>
            <a:chOff x="2737380" y="1625054"/>
            <a:chExt cx="2169527" cy="1640895"/>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a:solidFill>
                    <a:prstClr val="black">
                      <a:lumMod val="65000"/>
                      <a:lumOff val="35000"/>
                    </a:prstClr>
                  </a:solidFill>
                  <a:latin typeface="Segoe UI Light"/>
                </a:rPr>
                <a:t>Sprint 29</a:t>
              </a:r>
            </a:p>
            <a:p>
              <a:pPr algn="ctr" defTabSz="698719" fontAlgn="base">
                <a:spcBef>
                  <a:spcPct val="0"/>
                </a:spcBef>
                <a:spcAft>
                  <a:spcPct val="0"/>
                </a:spcAft>
                <a:defRPr/>
              </a:pPr>
              <a:r>
                <a:rPr lang="en-US" sz="1632">
                  <a:solidFill>
                    <a:prstClr val="black">
                      <a:lumMod val="65000"/>
                      <a:lumOff val="35000"/>
                    </a:prstClr>
                  </a:solidFill>
                  <a:latin typeface="Segoe UI Light"/>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625054"/>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VSTS Preview</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1103042" y="1628082"/>
            <a:ext cx="1609703" cy="1658111"/>
            <a:chOff x="6469070" y="1607602"/>
            <a:chExt cx="1609930" cy="1658347"/>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67</a:t>
              </a:r>
            </a:p>
            <a:p>
              <a:pPr algn="ctr" defTabSz="698719" fontAlgn="base">
                <a:spcBef>
                  <a:spcPct val="0"/>
                </a:spcBef>
                <a:spcAft>
                  <a:spcPct val="0"/>
                </a:spcAft>
                <a:defRPr/>
              </a:pPr>
              <a:r>
                <a:rPr lang="en-US" sz="1632" dirty="0">
                  <a:solidFill>
                    <a:prstClr val="black">
                      <a:lumMod val="65000"/>
                      <a:lumOff val="35000"/>
                    </a:prstClr>
                  </a:solidFill>
                  <a:latin typeface="Segoe UI Light"/>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743004" y="1607602"/>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1ES</a:t>
              </a:r>
            </a:p>
          </p:txBody>
        </p:sp>
      </p:grpSp>
      <p:grpSp>
        <p:nvGrpSpPr>
          <p:cNvPr id="30" name="Group 29">
            <a:extLst>
              <a:ext uri="{FF2B5EF4-FFF2-40B4-BE49-F238E27FC236}">
                <a16:creationId xmlns:a16="http://schemas.microsoft.com/office/drawing/2014/main" id="{AF973BB2-2AB6-44C4-B7D2-94EB1DCDC4EE}"/>
              </a:ext>
            </a:extLst>
          </p:cNvPr>
          <p:cNvGrpSpPr/>
          <p:nvPr/>
        </p:nvGrpSpPr>
        <p:grpSpPr>
          <a:xfrm>
            <a:off x="1435608" y="1619805"/>
            <a:ext cx="1973146" cy="1640662"/>
            <a:chOff x="9225627" y="1625054"/>
            <a:chExt cx="1973425" cy="1640895"/>
          </a:xfrm>
        </p:grpSpPr>
        <p:sp>
          <p:nvSpPr>
            <p:cNvPr id="60" name="location_5" title="Icon of a pin">
              <a:extLst>
                <a:ext uri="{FF2B5EF4-FFF2-40B4-BE49-F238E27FC236}">
                  <a16:creationId xmlns:a16="http://schemas.microsoft.com/office/drawing/2014/main" id="{AA969DCB-81A0-4D6E-80E6-FC1D44F1F631}"/>
                </a:ext>
              </a:extLst>
            </p:cNvPr>
            <p:cNvSpPr>
              <a:spLocks noChangeAspect="1" noEditPoints="1"/>
            </p:cNvSpPr>
            <p:nvPr/>
          </p:nvSpPr>
          <p:spPr bwMode="auto">
            <a:xfrm>
              <a:off x="10279379"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5" name="Rectangle 64">
              <a:extLst>
                <a:ext uri="{FF2B5EF4-FFF2-40B4-BE49-F238E27FC236}">
                  <a16:creationId xmlns:a16="http://schemas.microsoft.com/office/drawing/2014/main" id="{34391617-88EE-47A7-9D49-CD6727ED9CE3}"/>
                </a:ext>
              </a:extLst>
            </p:cNvPr>
            <p:cNvSpPr/>
            <p:nvPr/>
          </p:nvSpPr>
          <p:spPr bwMode="auto">
            <a:xfrm>
              <a:off x="9543638"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102</a:t>
              </a:r>
            </a:p>
            <a:p>
              <a:pPr algn="ctr" defTabSz="698719" fontAlgn="base">
                <a:spcBef>
                  <a:spcPct val="0"/>
                </a:spcBef>
                <a:spcAft>
                  <a:spcPct val="0"/>
                </a:spcAft>
                <a:defRPr/>
              </a:pPr>
              <a:r>
                <a:rPr lang="en-US" sz="1632" dirty="0">
                  <a:solidFill>
                    <a:prstClr val="black">
                      <a:lumMod val="65000"/>
                      <a:lumOff val="35000"/>
                    </a:prstClr>
                  </a:solidFill>
                  <a:latin typeface="Segoe UI Light"/>
                </a:rPr>
                <a:t>May 2017</a:t>
              </a:r>
            </a:p>
          </p:txBody>
        </p:sp>
        <p:sp>
          <p:nvSpPr>
            <p:cNvPr id="72" name="Rectangle 71">
              <a:extLst>
                <a:ext uri="{FF2B5EF4-FFF2-40B4-BE49-F238E27FC236}">
                  <a16:creationId xmlns:a16="http://schemas.microsoft.com/office/drawing/2014/main" id="{B958AA9D-4DDF-43B2-A4D1-A8F21AC212F6}"/>
                </a:ext>
              </a:extLst>
            </p:cNvPr>
            <p:cNvSpPr/>
            <p:nvPr/>
          </p:nvSpPr>
          <p:spPr>
            <a:xfrm>
              <a:off x="9225627" y="1625054"/>
              <a:ext cx="197342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Windows on Git</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3498570" y="1670419"/>
            <a:ext cx="1798819" cy="1575927"/>
            <a:chOff x="11300968" y="1689798"/>
            <a:chExt cx="1799074" cy="1576151"/>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1300968" y="1689798"/>
              <a:ext cx="1799074" cy="10771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defTabSz="698719" fontAlgn="base">
                <a:spcBef>
                  <a:spcPct val="0"/>
                </a:spcBef>
                <a:spcAft>
                  <a:spcPct val="0"/>
                </a:spcAft>
                <a:defRPr/>
              </a:pPr>
              <a:r>
                <a:rPr lang="en-GB" sz="2098" b="1" dirty="0">
                  <a:solidFill>
                    <a:prstClr val="black">
                      <a:lumMod val="65000"/>
                      <a:lumOff val="35000"/>
                    </a:prstClr>
                  </a:solidFill>
                  <a:latin typeface="Segoe UI Light"/>
                </a:rPr>
                <a:t>Azure Pipelines</a:t>
              </a:r>
              <a:endParaRPr lang="en-US" sz="2098" b="1" dirty="0">
                <a:solidFill>
                  <a:prstClr val="black">
                    <a:lumMod val="65000"/>
                    <a:lumOff val="35000"/>
                  </a:prstClr>
                </a:solidFill>
                <a:latin typeface="Segoe UI Light"/>
              </a:endParaRPr>
            </a:p>
            <a:p>
              <a:pPr defTabSz="698719" fontAlgn="base">
                <a:spcBef>
                  <a:spcPts val="612"/>
                </a:spcBef>
                <a:spcAft>
                  <a:spcPct val="0"/>
                </a:spcAft>
                <a:defRPr/>
              </a:pPr>
              <a:r>
                <a:rPr lang="en-US" sz="2040" b="1" dirty="0">
                  <a:solidFill>
                    <a:prstClr val="black">
                      <a:lumMod val="65000"/>
                      <a:lumOff val="35000"/>
                    </a:prstClr>
                  </a:solidFill>
                  <a:latin typeface="Segoe UI Light"/>
                </a:rPr>
                <a:t>Sprint 140</a:t>
              </a:r>
              <a:endParaRPr lang="en-US" sz="2040" dirty="0">
                <a:solidFill>
                  <a:prstClr val="black">
                    <a:lumMod val="65000"/>
                    <a:lumOff val="35000"/>
                  </a:prstClr>
                </a:solidFill>
                <a:latin typeface="Segoe UI Light"/>
              </a:endParaRPr>
            </a:p>
            <a:p>
              <a:pPr defTabSz="698719" fontAlgn="base">
                <a:spcBef>
                  <a:spcPct val="0"/>
                </a:spcBef>
                <a:spcAft>
                  <a:spcPct val="0"/>
                </a:spcAft>
                <a:defRPr/>
              </a:pPr>
              <a:r>
                <a:rPr lang="en-US" sz="1632" dirty="0">
                  <a:solidFill>
                    <a:prstClr val="black">
                      <a:lumMod val="65000"/>
                      <a:lumOff val="35000"/>
                    </a:prstClr>
                  </a:solidFill>
                  <a:latin typeface="Segoe UI Light"/>
                </a:rPr>
                <a:t>Sep 2018</a:t>
              </a:r>
            </a:p>
          </p:txBody>
        </p:sp>
      </p:grpSp>
      <p:sp>
        <p:nvSpPr>
          <p:cNvPr id="4" name="Flowchart: Process 3"/>
          <p:cNvSpPr/>
          <p:nvPr/>
        </p:nvSpPr>
        <p:spPr bwMode="auto">
          <a:xfrm>
            <a:off x="5886" y="3253127"/>
            <a:ext cx="12429708" cy="479604"/>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Flowchart: Process 4"/>
          <p:cNvSpPr/>
          <p:nvPr/>
        </p:nvSpPr>
        <p:spPr bwMode="auto">
          <a:xfrm>
            <a:off x="-5194245"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ea typeface="Segoe UI" pitchFamily="34" charset="0"/>
                <a:cs typeface="Segoe UI" pitchFamily="34" charset="0"/>
              </a:rPr>
              <a:t>2010</a:t>
            </a:r>
          </a:p>
        </p:txBody>
      </p:sp>
      <p:sp>
        <p:nvSpPr>
          <p:cNvPr id="6" name="Flowchart: Process 5"/>
          <p:cNvSpPr/>
          <p:nvPr/>
        </p:nvSpPr>
        <p:spPr bwMode="auto">
          <a:xfrm>
            <a:off x="-4124471"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ea typeface="Segoe UI" pitchFamily="34" charset="0"/>
                <a:cs typeface="Segoe UI" pitchFamily="34" charset="0"/>
              </a:rPr>
              <a:t>2011</a:t>
            </a:r>
          </a:p>
        </p:txBody>
      </p:sp>
      <p:sp>
        <p:nvSpPr>
          <p:cNvPr id="7" name="Flowchart: Process 6"/>
          <p:cNvSpPr/>
          <p:nvPr/>
        </p:nvSpPr>
        <p:spPr bwMode="auto">
          <a:xfrm>
            <a:off x="-3054696"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2012</a:t>
            </a:r>
          </a:p>
        </p:txBody>
      </p:sp>
      <p:sp>
        <p:nvSpPr>
          <p:cNvPr id="8" name="Flowchart: Process 7"/>
          <p:cNvSpPr/>
          <p:nvPr/>
        </p:nvSpPr>
        <p:spPr bwMode="auto">
          <a:xfrm>
            <a:off x="-1984922"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2013</a:t>
            </a:r>
          </a:p>
        </p:txBody>
      </p:sp>
      <p:sp>
        <p:nvSpPr>
          <p:cNvPr id="9" name="Flowchart: Process 8"/>
          <p:cNvSpPr/>
          <p:nvPr/>
        </p:nvSpPr>
        <p:spPr bwMode="auto">
          <a:xfrm>
            <a:off x="-914266"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2014</a:t>
            </a:r>
          </a:p>
        </p:txBody>
      </p:sp>
      <p:sp>
        <p:nvSpPr>
          <p:cNvPr id="10" name="Flowchart: Process 9"/>
          <p:cNvSpPr/>
          <p:nvPr/>
        </p:nvSpPr>
        <p:spPr bwMode="auto">
          <a:xfrm>
            <a:off x="155508"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2015</a:t>
            </a:r>
          </a:p>
        </p:txBody>
      </p:sp>
      <p:sp>
        <p:nvSpPr>
          <p:cNvPr id="18" name="Flowchart: Process 17"/>
          <p:cNvSpPr/>
          <p:nvPr/>
        </p:nvSpPr>
        <p:spPr bwMode="auto">
          <a:xfrm>
            <a:off x="2295057"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2017</a:t>
            </a:r>
          </a:p>
        </p:txBody>
      </p:sp>
      <p:sp>
        <p:nvSpPr>
          <p:cNvPr id="11" name="Flowchart: Process 10"/>
          <p:cNvSpPr/>
          <p:nvPr/>
        </p:nvSpPr>
        <p:spPr bwMode="auto">
          <a:xfrm>
            <a:off x="1225282"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2016</a:t>
            </a:r>
          </a:p>
        </p:txBody>
      </p:sp>
      <p:sp>
        <p:nvSpPr>
          <p:cNvPr id="43" name="Flowchart: Process 42">
            <a:extLst>
              <a:ext uri="{FF2B5EF4-FFF2-40B4-BE49-F238E27FC236}">
                <a16:creationId xmlns:a16="http://schemas.microsoft.com/office/drawing/2014/main" id="{D8A34A38-4543-4D17-A91D-CC698B99D1F2}"/>
              </a:ext>
            </a:extLst>
          </p:cNvPr>
          <p:cNvSpPr/>
          <p:nvPr/>
        </p:nvSpPr>
        <p:spPr bwMode="auto">
          <a:xfrm>
            <a:off x="3364830"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2018</a:t>
            </a:r>
          </a:p>
        </p:txBody>
      </p:sp>
      <p:sp>
        <p:nvSpPr>
          <p:cNvPr id="45" name="Flowchart: Process 44">
            <a:extLst>
              <a:ext uri="{FF2B5EF4-FFF2-40B4-BE49-F238E27FC236}">
                <a16:creationId xmlns:a16="http://schemas.microsoft.com/office/drawing/2014/main" id="{888EAF9A-CFD7-416E-9086-067996BD4C08}"/>
              </a:ext>
            </a:extLst>
          </p:cNvPr>
          <p:cNvSpPr/>
          <p:nvPr/>
        </p:nvSpPr>
        <p:spPr bwMode="auto">
          <a:xfrm>
            <a:off x="4434607" y="3252059"/>
            <a:ext cx="1026134"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2019</a:t>
            </a:r>
          </a:p>
        </p:txBody>
      </p:sp>
      <p:sp>
        <p:nvSpPr>
          <p:cNvPr id="44" name="Flowchart: Process 43">
            <a:extLst>
              <a:ext uri="{FF2B5EF4-FFF2-40B4-BE49-F238E27FC236}">
                <a16:creationId xmlns:a16="http://schemas.microsoft.com/office/drawing/2014/main" id="{2BD7C7E0-5F38-4805-A837-1FDF33CC14FD}"/>
              </a:ext>
            </a:extLst>
          </p:cNvPr>
          <p:cNvSpPr/>
          <p:nvPr/>
        </p:nvSpPr>
        <p:spPr bwMode="auto">
          <a:xfrm>
            <a:off x="5504384"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2020</a:t>
            </a:r>
          </a:p>
        </p:txBody>
      </p:sp>
      <p:sp>
        <p:nvSpPr>
          <p:cNvPr id="49" name="Flowchart: Process 48">
            <a:extLst>
              <a:ext uri="{FF2B5EF4-FFF2-40B4-BE49-F238E27FC236}">
                <a16:creationId xmlns:a16="http://schemas.microsoft.com/office/drawing/2014/main" id="{90C149DF-8D23-444F-8695-73F8B4604FA0}"/>
              </a:ext>
            </a:extLst>
          </p:cNvPr>
          <p:cNvSpPr/>
          <p:nvPr/>
        </p:nvSpPr>
        <p:spPr bwMode="auto">
          <a:xfrm>
            <a:off x="6574161" y="3252059"/>
            <a:ext cx="5888999"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dirty="0">
              <a:gradFill>
                <a:gsLst>
                  <a:gs pos="0">
                    <a:srgbClr val="FFFFFF"/>
                  </a:gs>
                  <a:gs pos="100000">
                    <a:srgbClr val="FFFFFF"/>
                  </a:gs>
                </a:gsLst>
                <a:lin ang="5400000" scaled="0"/>
              </a:gradFill>
              <a:latin typeface="Segoe UI Light"/>
              <a:cs typeface="Segoe UI" pitchFamily="34" charset="0"/>
            </a:endParaRPr>
          </a:p>
        </p:txBody>
      </p:sp>
      <p:grpSp>
        <p:nvGrpSpPr>
          <p:cNvPr id="50" name="Group 49">
            <a:extLst>
              <a:ext uri="{FF2B5EF4-FFF2-40B4-BE49-F238E27FC236}">
                <a16:creationId xmlns:a16="http://schemas.microsoft.com/office/drawing/2014/main" id="{1F5A00A6-1039-4087-BE07-E38538164D8C}"/>
              </a:ext>
            </a:extLst>
          </p:cNvPr>
          <p:cNvGrpSpPr/>
          <p:nvPr/>
        </p:nvGrpSpPr>
        <p:grpSpPr>
          <a:xfrm>
            <a:off x="-152890" y="3744832"/>
            <a:ext cx="1471274" cy="1417908"/>
            <a:chOff x="6428573" y="1436708"/>
            <a:chExt cx="1471481" cy="1418110"/>
          </a:xfrm>
        </p:grpSpPr>
        <p:sp>
          <p:nvSpPr>
            <p:cNvPr id="52" name="location_5" title="Icon of a pin">
              <a:extLst>
                <a:ext uri="{FF2B5EF4-FFF2-40B4-BE49-F238E27FC236}">
                  <a16:creationId xmlns:a16="http://schemas.microsoft.com/office/drawing/2014/main" id="{D56B4BF5-6411-4C05-80FE-C4D81572B853}"/>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54" name="Rectangle 53">
              <a:extLst>
                <a:ext uri="{FF2B5EF4-FFF2-40B4-BE49-F238E27FC236}">
                  <a16:creationId xmlns:a16="http://schemas.microsoft.com/office/drawing/2014/main" id="{54BC79BF-A552-4A70-95A1-DD5F8C306B0E}"/>
                </a:ext>
              </a:extLst>
            </p:cNvPr>
            <p:cNvSpPr/>
            <p:nvPr/>
          </p:nvSpPr>
          <p:spPr bwMode="auto">
            <a:xfrm>
              <a:off x="6428573" y="2169483"/>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April 2015</a:t>
              </a:r>
            </a:p>
          </p:txBody>
        </p:sp>
        <p:sp>
          <p:nvSpPr>
            <p:cNvPr id="56" name="Rectangle 55">
              <a:extLst>
                <a:ext uri="{FF2B5EF4-FFF2-40B4-BE49-F238E27FC236}">
                  <a16:creationId xmlns:a16="http://schemas.microsoft.com/office/drawing/2014/main" id="{171A444D-1872-4B6E-8E59-C97786775029}"/>
                </a:ext>
              </a:extLst>
            </p:cNvPr>
            <p:cNvSpPr/>
            <p:nvPr/>
          </p:nvSpPr>
          <p:spPr>
            <a:xfrm>
              <a:off x="6564058" y="1946090"/>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 Code</a:t>
              </a:r>
            </a:p>
          </p:txBody>
        </p:sp>
      </p:grpSp>
      <p:grpSp>
        <p:nvGrpSpPr>
          <p:cNvPr id="71" name="Group 70">
            <a:extLst>
              <a:ext uri="{FF2B5EF4-FFF2-40B4-BE49-F238E27FC236}">
                <a16:creationId xmlns:a16="http://schemas.microsoft.com/office/drawing/2014/main" id="{0F20C13C-1F4E-4898-8702-3FCE851CA2CF}"/>
              </a:ext>
            </a:extLst>
          </p:cNvPr>
          <p:cNvGrpSpPr/>
          <p:nvPr/>
        </p:nvGrpSpPr>
        <p:grpSpPr>
          <a:xfrm>
            <a:off x="-2707913" y="3743427"/>
            <a:ext cx="2709278" cy="1419314"/>
            <a:chOff x="4685028" y="1436708"/>
            <a:chExt cx="2709661" cy="1419517"/>
          </a:xfrm>
        </p:grpSpPr>
        <p:sp>
          <p:nvSpPr>
            <p:cNvPr id="74" name="location_5" title="Icon of a pin">
              <a:extLst>
                <a:ext uri="{FF2B5EF4-FFF2-40B4-BE49-F238E27FC236}">
                  <a16:creationId xmlns:a16="http://schemas.microsoft.com/office/drawing/2014/main" id="{ACCE398F-8E08-44CB-A31F-CDE21BEDAF3D}"/>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5" name="Rectangle 74">
              <a:extLst>
                <a:ext uri="{FF2B5EF4-FFF2-40B4-BE49-F238E27FC236}">
                  <a16:creationId xmlns:a16="http://schemas.microsoft.com/office/drawing/2014/main" id="{4C3C1DA5-F137-4F6D-91E3-F5DF3B15786E}"/>
                </a:ext>
              </a:extLst>
            </p:cNvPr>
            <p:cNvSpPr/>
            <p:nvPr/>
          </p:nvSpPr>
          <p:spPr bwMode="auto">
            <a:xfrm>
              <a:off x="5923208" y="217089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July 2014</a:t>
              </a:r>
            </a:p>
          </p:txBody>
        </p:sp>
        <p:sp>
          <p:nvSpPr>
            <p:cNvPr id="76" name="Rectangle 75">
              <a:extLst>
                <a:ext uri="{FF2B5EF4-FFF2-40B4-BE49-F238E27FC236}">
                  <a16:creationId xmlns:a16="http://schemas.microsoft.com/office/drawing/2014/main" id="{1BA5C6A3-463B-44CA-82B6-D75D05884A82}"/>
                </a:ext>
              </a:extLst>
            </p:cNvPr>
            <p:cNvSpPr/>
            <p:nvPr/>
          </p:nvSpPr>
          <p:spPr>
            <a:xfrm>
              <a:off x="4685028" y="1938843"/>
              <a:ext cx="247928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US" sz="2098" b="1" dirty="0">
                  <a:solidFill>
                    <a:prstClr val="black">
                      <a:lumMod val="65000"/>
                      <a:lumOff val="35000"/>
                    </a:prstClr>
                  </a:solidFill>
                  <a:latin typeface="Segoe UI Light"/>
                </a:rPr>
                <a:t>Microsoft on GitHub</a:t>
              </a:r>
            </a:p>
          </p:txBody>
        </p:sp>
      </p:grpSp>
      <p:grpSp>
        <p:nvGrpSpPr>
          <p:cNvPr id="77" name="Group 76">
            <a:extLst>
              <a:ext uri="{FF2B5EF4-FFF2-40B4-BE49-F238E27FC236}">
                <a16:creationId xmlns:a16="http://schemas.microsoft.com/office/drawing/2014/main" id="{65C85E4D-AEA3-4B9F-B1C2-C37A6857DAC5}"/>
              </a:ext>
            </a:extLst>
          </p:cNvPr>
          <p:cNvGrpSpPr/>
          <p:nvPr/>
        </p:nvGrpSpPr>
        <p:grpSpPr>
          <a:xfrm>
            <a:off x="1084306" y="3744832"/>
            <a:ext cx="2834862" cy="1793101"/>
            <a:chOff x="6021360" y="1436708"/>
            <a:chExt cx="2835262" cy="1793357"/>
          </a:xfrm>
        </p:grpSpPr>
        <p:sp>
          <p:nvSpPr>
            <p:cNvPr id="78" name="location_5" title="Icon of a pin">
              <a:extLst>
                <a:ext uri="{FF2B5EF4-FFF2-40B4-BE49-F238E27FC236}">
                  <a16:creationId xmlns:a16="http://schemas.microsoft.com/office/drawing/2014/main" id="{4AD4F8E0-EF57-47B3-801F-D88226032657}"/>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9" name="Rectangle 78">
              <a:extLst>
                <a:ext uri="{FF2B5EF4-FFF2-40B4-BE49-F238E27FC236}">
                  <a16:creationId xmlns:a16="http://schemas.microsoft.com/office/drawing/2014/main" id="{77ED37D0-ABE9-426F-B8DB-3AB8E0456383}"/>
                </a:ext>
              </a:extLst>
            </p:cNvPr>
            <p:cNvSpPr/>
            <p:nvPr/>
          </p:nvSpPr>
          <p:spPr bwMode="auto">
            <a:xfrm>
              <a:off x="6021360" y="254473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Nov 2016</a:t>
              </a:r>
            </a:p>
          </p:txBody>
        </p:sp>
        <p:sp>
          <p:nvSpPr>
            <p:cNvPr id="80" name="Rectangle 79">
              <a:extLst>
                <a:ext uri="{FF2B5EF4-FFF2-40B4-BE49-F238E27FC236}">
                  <a16:creationId xmlns:a16="http://schemas.microsoft.com/office/drawing/2014/main" id="{BDB4A3D6-03D3-4805-A48E-2342F96DD643}"/>
                </a:ext>
              </a:extLst>
            </p:cNvPr>
            <p:cNvSpPr/>
            <p:nvPr/>
          </p:nvSpPr>
          <p:spPr>
            <a:xfrm>
              <a:off x="6248121" y="2144808"/>
              <a:ext cx="260850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Join Linux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Foundation</a:t>
              </a:r>
            </a:p>
          </p:txBody>
        </p:sp>
      </p:grpSp>
      <p:grpSp>
        <p:nvGrpSpPr>
          <p:cNvPr id="81" name="Group 80">
            <a:extLst>
              <a:ext uri="{FF2B5EF4-FFF2-40B4-BE49-F238E27FC236}">
                <a16:creationId xmlns:a16="http://schemas.microsoft.com/office/drawing/2014/main" id="{F1BBBD7A-805A-4740-89EF-798F6FD69750}"/>
              </a:ext>
            </a:extLst>
          </p:cNvPr>
          <p:cNvGrpSpPr/>
          <p:nvPr/>
        </p:nvGrpSpPr>
        <p:grpSpPr>
          <a:xfrm>
            <a:off x="3057138" y="3744833"/>
            <a:ext cx="1735325" cy="1711061"/>
            <a:chOff x="5952254" y="1436708"/>
            <a:chExt cx="1735570" cy="1711305"/>
          </a:xfrm>
        </p:grpSpPr>
        <p:sp>
          <p:nvSpPr>
            <p:cNvPr id="82" name="location_5" title="Icon of a pin">
              <a:extLst>
                <a:ext uri="{FF2B5EF4-FFF2-40B4-BE49-F238E27FC236}">
                  <a16:creationId xmlns:a16="http://schemas.microsoft.com/office/drawing/2014/main" id="{1209E8D4-2F74-4304-9155-4E6032F8498B}"/>
                </a:ext>
              </a:extLst>
            </p:cNvPr>
            <p:cNvSpPr>
              <a:spLocks noChangeAspect="1" noEditPoints="1"/>
            </p:cNvSpPr>
            <p:nvPr/>
          </p:nvSpPr>
          <p:spPr bwMode="auto">
            <a:xfrm rot="10800000">
              <a:off x="7069035"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3" name="Rectangle 82">
              <a:extLst>
                <a:ext uri="{FF2B5EF4-FFF2-40B4-BE49-F238E27FC236}">
                  <a16:creationId xmlns:a16="http://schemas.microsoft.com/office/drawing/2014/main" id="{84DED294-BCB0-4783-A7A2-F90A88FF71C6}"/>
                </a:ext>
              </a:extLst>
            </p:cNvPr>
            <p:cNvSpPr/>
            <p:nvPr/>
          </p:nvSpPr>
          <p:spPr bwMode="auto">
            <a:xfrm>
              <a:off x="6216343" y="246267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Oct 2018</a:t>
              </a:r>
            </a:p>
          </p:txBody>
        </p:sp>
        <p:sp>
          <p:nvSpPr>
            <p:cNvPr id="84" name="Rectangle 83">
              <a:extLst>
                <a:ext uri="{FF2B5EF4-FFF2-40B4-BE49-F238E27FC236}">
                  <a16:creationId xmlns:a16="http://schemas.microsoft.com/office/drawing/2014/main" id="{4CC348F2-A948-49EF-B5D8-7A21972DF831}"/>
                </a:ext>
              </a:extLst>
            </p:cNvPr>
            <p:cNvSpPr/>
            <p:nvPr/>
          </p:nvSpPr>
          <p:spPr>
            <a:xfrm>
              <a:off x="5952254" y="2104478"/>
              <a:ext cx="147148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GB" sz="2098" b="1" dirty="0">
                  <a:solidFill>
                    <a:prstClr val="black">
                      <a:lumMod val="65000"/>
                      <a:lumOff val="35000"/>
                    </a:prstClr>
                  </a:solidFill>
                  <a:latin typeface="Segoe UI Light"/>
                </a:rPr>
                <a:t>G</a:t>
              </a:r>
              <a:r>
                <a:rPr lang="en-US" sz="2098" b="1" dirty="0" err="1">
                  <a:solidFill>
                    <a:prstClr val="black">
                      <a:lumMod val="65000"/>
                      <a:lumOff val="35000"/>
                    </a:prstClr>
                  </a:solidFill>
                  <a:latin typeface="Segoe UI Light"/>
                </a:rPr>
                <a:t>itHub</a:t>
              </a:r>
              <a:r>
                <a:rPr lang="en-US" sz="2098" b="1" dirty="0">
                  <a:solidFill>
                    <a:prstClr val="black">
                      <a:lumMod val="65000"/>
                      <a:lumOff val="35000"/>
                    </a:prstClr>
                  </a:solidFill>
                  <a:latin typeface="Segoe UI Light"/>
                </a:rPr>
                <a:t>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Acquired</a:t>
              </a:r>
            </a:p>
          </p:txBody>
        </p:sp>
      </p:grpSp>
      <p:grpSp>
        <p:nvGrpSpPr>
          <p:cNvPr id="85" name="Group 84">
            <a:extLst>
              <a:ext uri="{FF2B5EF4-FFF2-40B4-BE49-F238E27FC236}">
                <a16:creationId xmlns:a16="http://schemas.microsoft.com/office/drawing/2014/main" id="{49BEC79F-F865-434D-A4D0-899085556585}"/>
              </a:ext>
            </a:extLst>
          </p:cNvPr>
          <p:cNvGrpSpPr/>
          <p:nvPr/>
        </p:nvGrpSpPr>
        <p:grpSpPr>
          <a:xfrm>
            <a:off x="-5363215" y="3744832"/>
            <a:ext cx="2101133" cy="1497432"/>
            <a:chOff x="6426978" y="1436708"/>
            <a:chExt cx="2101429" cy="1497645"/>
          </a:xfrm>
        </p:grpSpPr>
        <p:sp>
          <p:nvSpPr>
            <p:cNvPr id="86" name="location_5" title="Icon of a pin">
              <a:extLst>
                <a:ext uri="{FF2B5EF4-FFF2-40B4-BE49-F238E27FC236}">
                  <a16:creationId xmlns:a16="http://schemas.microsoft.com/office/drawing/2014/main" id="{C3BF3E18-1CE7-486A-8094-AB7E3710C10C}"/>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7" name="Rectangle 86">
              <a:extLst>
                <a:ext uri="{FF2B5EF4-FFF2-40B4-BE49-F238E27FC236}">
                  <a16:creationId xmlns:a16="http://schemas.microsoft.com/office/drawing/2014/main" id="{31091CA1-5598-4828-86D1-10FC7FB540CA}"/>
                </a:ext>
              </a:extLst>
            </p:cNvPr>
            <p:cNvSpPr/>
            <p:nvPr/>
          </p:nvSpPr>
          <p:spPr bwMode="auto">
            <a:xfrm>
              <a:off x="6426978" y="224901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March 2010</a:t>
              </a:r>
            </a:p>
          </p:txBody>
        </p:sp>
        <p:sp>
          <p:nvSpPr>
            <p:cNvPr id="88" name="Rectangle 87">
              <a:extLst>
                <a:ext uri="{FF2B5EF4-FFF2-40B4-BE49-F238E27FC236}">
                  <a16:creationId xmlns:a16="http://schemas.microsoft.com/office/drawing/2014/main" id="{7A0CB30A-E947-4598-A032-78F0F07F19C7}"/>
                </a:ext>
              </a:extLst>
            </p:cNvPr>
            <p:cNvSpPr/>
            <p:nvPr/>
          </p:nvSpPr>
          <p:spPr>
            <a:xfrm>
              <a:off x="6564058" y="1946090"/>
              <a:ext cx="1964349"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1428" b="1" dirty="0">
                  <a:solidFill>
                    <a:prstClr val="black">
                      <a:lumMod val="65000"/>
                      <a:lumOff val="35000"/>
                    </a:prstClr>
                  </a:solidFill>
                  <a:latin typeface="Segoe UI Light"/>
                </a:rPr>
                <a:t>400 Open Source Projects</a:t>
              </a:r>
            </a:p>
          </p:txBody>
        </p:sp>
      </p:grpSp>
      <p:grpSp>
        <p:nvGrpSpPr>
          <p:cNvPr id="12" name="Group 11">
            <a:extLst>
              <a:ext uri="{FF2B5EF4-FFF2-40B4-BE49-F238E27FC236}">
                <a16:creationId xmlns:a16="http://schemas.microsoft.com/office/drawing/2014/main" id="{046CB694-B0E7-4BE4-8FCA-DC16FE42D871}"/>
              </a:ext>
            </a:extLst>
          </p:cNvPr>
          <p:cNvGrpSpPr/>
          <p:nvPr/>
        </p:nvGrpSpPr>
        <p:grpSpPr>
          <a:xfrm>
            <a:off x="5528564" y="3731662"/>
            <a:ext cx="203811" cy="2549359"/>
            <a:chOff x="5419788" y="3658825"/>
            <a:chExt cx="199833" cy="2499598"/>
          </a:xfrm>
        </p:grpSpPr>
        <p:cxnSp>
          <p:nvCxnSpPr>
            <p:cNvPr id="89" name="Straight Connector 88">
              <a:extLst>
                <a:ext uri="{FF2B5EF4-FFF2-40B4-BE49-F238E27FC236}">
                  <a16:creationId xmlns:a16="http://schemas.microsoft.com/office/drawing/2014/main" id="{D231CD45-6B1B-4085-A229-B3EB7A0ADAB3}"/>
                </a:ext>
              </a:extLst>
            </p:cNvPr>
            <p:cNvCxnSpPr>
              <a:cxnSpLocks/>
              <a:endCxn id="90" idx="4"/>
            </p:cNvCxnSpPr>
            <p:nvPr/>
          </p:nvCxnSpPr>
          <p:spPr>
            <a:xfrm flipH="1">
              <a:off x="5519704" y="3658825"/>
              <a:ext cx="2" cy="229976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5661ABFA-AF5B-43C4-9F1D-AB15EA63496E}"/>
                </a:ext>
              </a:extLst>
            </p:cNvPr>
            <p:cNvSpPr/>
            <p:nvPr/>
          </p:nvSpPr>
          <p:spPr bwMode="auto">
            <a:xfrm rot="10800000">
              <a:off x="5419788" y="5958590"/>
              <a:ext cx="199833" cy="19983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3" name="Rectangle 62">
            <a:extLst>
              <a:ext uri="{FF2B5EF4-FFF2-40B4-BE49-F238E27FC236}">
                <a16:creationId xmlns:a16="http://schemas.microsoft.com/office/drawing/2014/main" id="{FF71130F-ABAB-40EF-9F07-93CAF6E35C0A}"/>
              </a:ext>
            </a:extLst>
          </p:cNvPr>
          <p:cNvSpPr/>
          <p:nvPr/>
        </p:nvSpPr>
        <p:spPr>
          <a:xfrm>
            <a:off x="5835266" y="4052418"/>
            <a:ext cx="6314074" cy="17738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9724" indent="-349724" defTabSz="1242420">
              <a:spcAft>
                <a:spcPts val="1224"/>
              </a:spcAft>
              <a:buFont typeface="Arial" panose="020B0604020202020204" pitchFamily="34" charset="0"/>
              <a:buChar char="•"/>
              <a:defRPr/>
            </a:pPr>
            <a:r>
              <a:rPr lang="en-US" sz="2098" dirty="0">
                <a:solidFill>
                  <a:prstClr val="black">
                    <a:lumMod val="65000"/>
                    <a:lumOff val="35000"/>
                  </a:prstClr>
                </a:solidFill>
                <a:latin typeface="Segoe UI Light"/>
              </a:rPr>
              <a:t>Inner source with GitHub</a:t>
            </a:r>
          </a:p>
          <a:p>
            <a:pPr marL="349724" indent="-349724" defTabSz="1242420">
              <a:spcAft>
                <a:spcPts val="1224"/>
              </a:spcAft>
              <a:buFont typeface="Arial" panose="020B0604020202020204" pitchFamily="34" charset="0"/>
              <a:buChar char="•"/>
              <a:defRPr/>
            </a:pPr>
            <a:r>
              <a:rPr lang="en-US" sz="2098" dirty="0">
                <a:solidFill>
                  <a:prstClr val="black">
                    <a:lumMod val="65000"/>
                    <a:lumOff val="35000"/>
                  </a:prstClr>
                </a:solidFill>
                <a:latin typeface="Segoe UI Light"/>
              </a:rPr>
              <a:t>Shift-left with security &amp; compliance</a:t>
            </a:r>
          </a:p>
          <a:p>
            <a:pPr marL="349724" indent="-349724" defTabSz="1242420">
              <a:spcAft>
                <a:spcPts val="1224"/>
              </a:spcAft>
              <a:buFont typeface="Arial" panose="020B0604020202020204" pitchFamily="34" charset="0"/>
              <a:buChar char="•"/>
              <a:defRPr/>
            </a:pPr>
            <a:r>
              <a:rPr lang="en-US" sz="2098" dirty="0">
                <a:solidFill>
                  <a:prstClr val="black">
                    <a:lumMod val="65000"/>
                    <a:lumOff val="35000"/>
                  </a:prstClr>
                </a:solidFill>
                <a:latin typeface="Segoe UI Light"/>
              </a:rPr>
              <a:t>Resilience / Chaos engineering practices</a:t>
            </a:r>
          </a:p>
        </p:txBody>
      </p:sp>
    </p:spTree>
    <p:extLst>
      <p:ext uri="{BB962C8B-B14F-4D97-AF65-F5344CB8AC3E}">
        <p14:creationId xmlns:p14="http://schemas.microsoft.com/office/powerpoint/2010/main" val="1322266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par>
                          <p:cTn id="8" fill="hold">
                            <p:stCondLst>
                              <p:cond delay="250"/>
                            </p:stCondLst>
                            <p:childTnLst>
                              <p:par>
                                <p:cTn id="9" presetID="42" presetClass="entr" presetSubtype="0" fill="hold" grpId="0" nodeType="afterEffect">
                                  <p:stCondLst>
                                    <p:cond delay="0"/>
                                  </p:stCondLst>
                                  <p:childTnLst>
                                    <p:set>
                                      <p:cBhvr>
                                        <p:cTn id="10" dur="1" fill="hold">
                                          <p:stCondLst>
                                            <p:cond delay="0"/>
                                          </p:stCondLst>
                                        </p:cTn>
                                        <p:tgtEl>
                                          <p:spTgt spid="63">
                                            <p:txEl>
                                              <p:pRg st="0" end="0"/>
                                            </p:txEl>
                                          </p:spTgt>
                                        </p:tgtEl>
                                        <p:attrNameLst>
                                          <p:attrName>style.visibility</p:attrName>
                                        </p:attrNameLst>
                                      </p:cBhvr>
                                      <p:to>
                                        <p:strVal val="visible"/>
                                      </p:to>
                                    </p:set>
                                    <p:animEffect transition="in" filter="fade">
                                      <p:cBhvr>
                                        <p:cTn id="11" dur="500"/>
                                        <p:tgtEl>
                                          <p:spTgt spid="63">
                                            <p:txEl>
                                              <p:pRg st="0" end="0"/>
                                            </p:txEl>
                                          </p:spTgt>
                                        </p:tgtEl>
                                      </p:cBhvr>
                                    </p:animEffect>
                                    <p:anim calcmode="lin" valueType="num">
                                      <p:cBhvr>
                                        <p:cTn id="12"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p:cTn id="13" dur="500" fill="hold"/>
                                        <p:tgtEl>
                                          <p:spTgt spid="6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63">
                                            <p:txEl>
                                              <p:pRg st="1" end="1"/>
                                            </p:txEl>
                                          </p:spTgt>
                                        </p:tgtEl>
                                        <p:attrNameLst>
                                          <p:attrName>style.visibility</p:attrName>
                                        </p:attrNameLst>
                                      </p:cBhvr>
                                      <p:to>
                                        <p:strVal val="visible"/>
                                      </p:to>
                                    </p:set>
                                    <p:animEffect transition="in" filter="fade">
                                      <p:cBhvr>
                                        <p:cTn id="18" dur="500"/>
                                        <p:tgtEl>
                                          <p:spTgt spid="63">
                                            <p:txEl>
                                              <p:pRg st="1" end="1"/>
                                            </p:txEl>
                                          </p:spTgt>
                                        </p:tgtEl>
                                      </p:cBhvr>
                                    </p:animEffect>
                                    <p:anim calcmode="lin" valueType="num">
                                      <p:cBhvr>
                                        <p:cTn id="19" dur="500" fill="hold"/>
                                        <p:tgtEl>
                                          <p:spTgt spid="63">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6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63">
                                            <p:txEl>
                                              <p:pRg st="2" end="2"/>
                                            </p:txEl>
                                          </p:spTgt>
                                        </p:tgtEl>
                                        <p:attrNameLst>
                                          <p:attrName>style.visibility</p:attrName>
                                        </p:attrNameLst>
                                      </p:cBhvr>
                                      <p:to>
                                        <p:strVal val="visible"/>
                                      </p:to>
                                    </p:set>
                                    <p:animEffect transition="in" filter="fade">
                                      <p:cBhvr>
                                        <p:cTn id="25" dur="500"/>
                                        <p:tgtEl>
                                          <p:spTgt spid="63">
                                            <p:txEl>
                                              <p:pRg st="2" end="2"/>
                                            </p:txEl>
                                          </p:spTgt>
                                        </p:tgtEl>
                                      </p:cBhvr>
                                    </p:animEffect>
                                    <p:anim calcmode="lin" valueType="num">
                                      <p:cBhvr>
                                        <p:cTn id="26" dur="500" fill="hold"/>
                                        <p:tgtEl>
                                          <p:spTgt spid="63">
                                            <p:txEl>
                                              <p:pRg st="2" end="2"/>
                                            </p:txEl>
                                          </p:spTgt>
                                        </p:tgtEl>
                                        <p:attrNameLst>
                                          <p:attrName>ppt_x</p:attrName>
                                        </p:attrNameLst>
                                      </p:cBhvr>
                                      <p:tavLst>
                                        <p:tav tm="0">
                                          <p:val>
                                            <p:strVal val="#ppt_x"/>
                                          </p:val>
                                        </p:tav>
                                        <p:tav tm="100000">
                                          <p:val>
                                            <p:strVal val="#ppt_x"/>
                                          </p:val>
                                        </p:tav>
                                      </p:tavLst>
                                    </p:anim>
                                    <p:anim calcmode="lin" valueType="num">
                                      <p:cBhvr>
                                        <p:cTn id="27" dur="500" fill="hold"/>
                                        <p:tgtEl>
                                          <p:spTgt spid="6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 y="0"/>
            <a:ext cx="12436474" cy="6994525"/>
          </a:xfrm>
          <a:prstGeom prst="rect">
            <a:avLst/>
          </a:prstGeom>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flipH="1">
            <a:off x="0" y="0"/>
            <a:ext cx="12436475" cy="6994525"/>
          </a:xfrm>
          <a:prstGeom prst="rect">
            <a:avLst/>
          </a:prstGeom>
          <a:gradFill flip="none" rotWithShape="1">
            <a:gsLst>
              <a:gs pos="100000">
                <a:schemeClr val="bg2">
                  <a:lumMod val="10000"/>
                  <a:alpha val="0"/>
                </a:schemeClr>
              </a:gs>
              <a:gs pos="0">
                <a:schemeClr val="bg2">
                  <a:lumMod val="10000"/>
                  <a:alpha val="79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9D774FB8-C012-4DEE-B2B2-A7D1C6750572}"/>
              </a:ext>
            </a:extLst>
          </p:cNvPr>
          <p:cNvSpPr/>
          <p:nvPr/>
        </p:nvSpPr>
        <p:spPr bwMode="auto">
          <a:xfrm>
            <a:off x="237694" y="1035899"/>
            <a:ext cx="7315137" cy="2007926"/>
          </a:xfrm>
          <a:prstGeom prst="rect">
            <a:avLst/>
          </a:prstGeom>
          <a:solidFill>
            <a:srgbClr val="37609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Rectangle 5"/>
          <p:cNvSpPr/>
          <p:nvPr/>
        </p:nvSpPr>
        <p:spPr>
          <a:xfrm>
            <a:off x="237694" y="1282666"/>
            <a:ext cx="7182332" cy="1354217"/>
          </a:xfrm>
          <a:prstGeom prst="rect">
            <a:avLst/>
          </a:prstGeom>
        </p:spPr>
        <p:txBody>
          <a:bodyPr wrap="square" anchor="t">
            <a:spAutoFit/>
          </a:bodyPr>
          <a:lstStyle/>
          <a:p>
            <a:pPr marL="0" marR="0" lvl="2" indent="0" algn="l" defTabSz="932472" rtl="0" eaLnBrk="1" fontAlgn="base" latinLnBrk="0" hangingPunct="1">
              <a:lnSpc>
                <a:spcPct val="100000"/>
              </a:lnSpc>
              <a:spcBef>
                <a:spcPts val="1200"/>
              </a:spcBef>
              <a:spcAft>
                <a:spcPct val="0"/>
              </a:spcAft>
              <a:buClrTx/>
              <a:buSzTx/>
              <a:buFontTx/>
              <a:buNone/>
              <a:tabLst/>
              <a:defRPr/>
            </a:pPr>
            <a:r>
              <a:rPr kumimoji="0" lang="en-US" sz="3600" b="0" i="0" u="none" strike="noStrike" kern="1200" cap="none" spc="50" normalizeH="0" baseline="0" noProof="0" dirty="0">
                <a:ln>
                  <a:noFill/>
                </a:ln>
                <a:gradFill>
                  <a:gsLst>
                    <a:gs pos="86726">
                      <a:srgbClr val="FFFFFF"/>
                    </a:gs>
                    <a:gs pos="70430">
                      <a:srgbClr val="FFFFFF"/>
                    </a:gs>
                  </a:gsLst>
                  <a:lin ang="5400000" scaled="0"/>
                </a:gradFill>
                <a:effectLst/>
                <a:uLnTx/>
                <a:uFillTx/>
                <a:latin typeface="Segoe UI Semilight"/>
                <a:ea typeface="+mn-ea"/>
                <a:cs typeface="Segoe UI Semilight" panose="020B0402040204020203" pitchFamily="34" charset="0"/>
              </a:rPr>
              <a:t>The journey has its ups and down,</a:t>
            </a:r>
          </a:p>
          <a:p>
            <a:pPr marL="0" marR="0" lvl="2" indent="0" algn="l" defTabSz="932472" rtl="0" eaLnBrk="1" fontAlgn="base" latinLnBrk="0" hangingPunct="1">
              <a:lnSpc>
                <a:spcPct val="100000"/>
              </a:lnSpc>
              <a:spcBef>
                <a:spcPts val="1200"/>
              </a:spcBef>
              <a:spcAft>
                <a:spcPct val="0"/>
              </a:spcAft>
              <a:buClrTx/>
              <a:buSzTx/>
              <a:buFontTx/>
              <a:buNone/>
              <a:tabLst/>
              <a:defRPr/>
            </a:pPr>
            <a:r>
              <a:rPr kumimoji="0" lang="en-US" sz="3600" b="0" i="0" u="none" strike="noStrike" kern="1200" cap="none" spc="50" normalizeH="0" baseline="0" noProof="0" dirty="0">
                <a:ln>
                  <a:noFill/>
                </a:ln>
                <a:gradFill>
                  <a:gsLst>
                    <a:gs pos="86726">
                      <a:srgbClr val="FFFFFF"/>
                    </a:gs>
                    <a:gs pos="70430">
                      <a:srgbClr val="FFFFFF"/>
                    </a:gs>
                  </a:gsLst>
                  <a:lin ang="5400000" scaled="0"/>
                </a:gradFill>
                <a:effectLst/>
                <a:uLnTx/>
                <a:uFillTx/>
                <a:latin typeface="Segoe UI Semilight"/>
                <a:ea typeface="+mn-ea"/>
                <a:cs typeface="Segoe UI Semilight" panose="020B0402040204020203" pitchFamily="34" charset="0"/>
              </a:rPr>
              <a:t>but in the end it’s worth it</a:t>
            </a:r>
          </a:p>
        </p:txBody>
      </p:sp>
    </p:spTree>
    <p:extLst>
      <p:ext uri="{BB962C8B-B14F-4D97-AF65-F5344CB8AC3E}">
        <p14:creationId xmlns:p14="http://schemas.microsoft.com/office/powerpoint/2010/main" val="402394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30968E-6 0 L 0.03689 0 " pathEditMode="relative" rAng="0" ptsTypes="AA">
                                      <p:cBhvr>
                                        <p:cTn id="9" dur="1000" spd="-100000" fill="hold"/>
                                        <p:tgtEl>
                                          <p:spTgt spid="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Features Delivered per Year</a:t>
            </a:r>
            <a:endParaRPr lang="en-US" dirty="0"/>
          </a:p>
        </p:txBody>
      </p:sp>
      <p:sp>
        <p:nvSpPr>
          <p:cNvPr id="14" name="Content Placeholder 13"/>
          <p:cNvSpPr>
            <a:spLocks noGrp="1"/>
          </p:cNvSpPr>
          <p:nvPr>
            <p:ph type="body" sz="quarter" idx="10"/>
          </p:nvPr>
        </p:nvSpPr>
        <p:spPr>
          <a:xfrm>
            <a:off x="274638" y="1212850"/>
            <a:ext cx="11888787" cy="4647426"/>
          </a:xfrm>
        </p:spPr>
        <p:txBody>
          <a:bodyPr/>
          <a:lstStyle/>
          <a:p>
            <a:r>
              <a:rPr lang="en-US" dirty="0"/>
              <a:t>Our DevOps transformation has allowed our team to deliver more value to our customers at an increasing velocity.</a:t>
            </a:r>
          </a:p>
          <a:p>
            <a:endParaRPr lang="en-US" dirty="0"/>
          </a:p>
          <a:p>
            <a:pPr marL="571500" indent="-571500">
              <a:buFont typeface="Arial" panose="020B0604020202020204" pitchFamily="34" charset="0"/>
              <a:buChar char="•"/>
            </a:pPr>
            <a:r>
              <a:rPr lang="en-US" sz="2000" dirty="0"/>
              <a:t>Removing “taxes on the team” allowed us to</a:t>
            </a:r>
            <a:br>
              <a:rPr lang="en-US" sz="2000" dirty="0"/>
            </a:br>
            <a:r>
              <a:rPr lang="en-US" sz="2000" dirty="0"/>
              <a:t>ship more features in 2016 (262) than the</a:t>
            </a:r>
            <a:br>
              <a:rPr lang="en-US" sz="2000" dirty="0"/>
            </a:br>
            <a:r>
              <a:rPr lang="en-US" sz="2000" dirty="0"/>
              <a:t>previous 4 years combined (256 features).</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r>
              <a:rPr lang="en-US" sz="2000" dirty="0"/>
              <a:t>364 features in 2017!</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r>
              <a:rPr lang="en-US" sz="2000" dirty="0"/>
              <a:t>What happened in 2018?</a:t>
            </a:r>
          </a:p>
          <a:p>
            <a:pPr marL="800100" lvl="1" indent="-571500">
              <a:buFont typeface="Arial" panose="020B0604020202020204" pitchFamily="34" charset="0"/>
              <a:buChar char="•"/>
            </a:pPr>
            <a:r>
              <a:rPr lang="en-US" sz="1600" dirty="0"/>
              <a:t>GDPR compliance work (Global service)</a:t>
            </a:r>
          </a:p>
          <a:p>
            <a:pPr marL="800100" lvl="1" indent="-571500">
              <a:buFont typeface="Arial" panose="020B0604020202020204" pitchFamily="34" charset="0"/>
              <a:buChar char="•"/>
            </a:pPr>
            <a:r>
              <a:rPr lang="en-US" sz="1600" dirty="0"/>
              <a:t>Azure DevOps re-architecture (Individual services)</a:t>
            </a:r>
          </a:p>
        </p:txBody>
      </p:sp>
      <p:sp>
        <p:nvSpPr>
          <p:cNvPr id="15" name="Rectangle 14"/>
          <p:cNvSpPr/>
          <p:nvPr/>
        </p:nvSpPr>
        <p:spPr>
          <a:xfrm>
            <a:off x="6109060" y="6379271"/>
            <a:ext cx="6607730" cy="33855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353535"/>
                </a:solidFill>
                <a:effectLst/>
                <a:uLnTx/>
                <a:uFillTx/>
                <a:latin typeface="Segoe UI Semilight"/>
                <a:ea typeface="+mn-ea"/>
                <a:cs typeface="+mn-cs"/>
                <a:hlinkClick r:id="rId3"/>
              </a:rPr>
              <a:t>https://docs.microsoft.com/en-us/azure/devops/release-notes/index</a:t>
            </a: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 </a:t>
            </a:r>
          </a:p>
        </p:txBody>
      </p:sp>
      <p:graphicFrame>
        <p:nvGraphicFramePr>
          <p:cNvPr id="8" name="Chart 7">
            <a:extLst>
              <a:ext uri="{FF2B5EF4-FFF2-40B4-BE49-F238E27FC236}">
                <a16:creationId xmlns:a16="http://schemas.microsoft.com/office/drawing/2014/main" id="{581A855F-5CC4-457C-AA56-F1AC71A5CE9E}"/>
              </a:ext>
            </a:extLst>
          </p:cNvPr>
          <p:cNvGraphicFramePr>
            <a:graphicFrameLocks/>
          </p:cNvGraphicFramePr>
          <p:nvPr/>
        </p:nvGraphicFramePr>
        <p:xfrm>
          <a:off x="5828745" y="1277370"/>
          <a:ext cx="6335682" cy="5329889"/>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F196B48B-550C-40DF-8000-AB82E73FC36C}"/>
              </a:ext>
            </a:extLst>
          </p:cNvPr>
          <p:cNvSpPr/>
          <p:nvPr/>
        </p:nvSpPr>
        <p:spPr bwMode="auto">
          <a:xfrm rot="5400000">
            <a:off x="10711542" y="4288971"/>
            <a:ext cx="1074057" cy="304800"/>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79629" tIns="46603" rIns="93206" bIns="46603" numCol="1" rtlCol="0" anchor="ctr" anchorCtr="0" compatLnSpc="1">
            <a:prstTxWarp prst="textNoShape">
              <a:avLst/>
            </a:prstTxWarp>
          </a:bodyPr>
          <a:lstStyle/>
          <a:p>
            <a:pPr marL="0" marR="0" lvl="0" indent="0" algn="l" defTabSz="931809" rtl="0" eaLnBrk="1" fontAlgn="base" latinLnBrk="0" hangingPunct="1">
              <a:lnSpc>
                <a:spcPct val="100000"/>
              </a:lnSpc>
              <a:spcBef>
                <a:spcPct val="0"/>
              </a:spcBef>
              <a:spcAft>
                <a:spcPct val="0"/>
              </a:spcAft>
              <a:buClrTx/>
              <a:buSzTx/>
              <a:buFontTx/>
              <a:buNone/>
              <a:tabLst/>
              <a:defRPr/>
            </a:pPr>
            <a:endParaRPr kumimoji="0" lang="en-US" sz="2399"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aphicFrame>
        <p:nvGraphicFramePr>
          <p:cNvPr id="9" name="Chart 8">
            <a:extLst>
              <a:ext uri="{FF2B5EF4-FFF2-40B4-BE49-F238E27FC236}">
                <a16:creationId xmlns:a16="http://schemas.microsoft.com/office/drawing/2014/main" id="{C6F0FDB2-4A14-4746-8F73-583E0B299D96}"/>
              </a:ext>
            </a:extLst>
          </p:cNvPr>
          <p:cNvGraphicFramePr>
            <a:graphicFrameLocks/>
          </p:cNvGraphicFramePr>
          <p:nvPr/>
        </p:nvGraphicFramePr>
        <p:xfrm>
          <a:off x="6299200" y="2510971"/>
          <a:ext cx="5386829" cy="37577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404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628ED8-9204-4B54-94D0-1C13B7ECB5EA}"/>
              </a:ext>
            </a:extLst>
          </p:cNvPr>
          <p:cNvGrpSpPr/>
          <p:nvPr/>
        </p:nvGrpSpPr>
        <p:grpSpPr>
          <a:xfrm>
            <a:off x="1650620" y="2063571"/>
            <a:ext cx="9249716" cy="4237838"/>
            <a:chOff x="952728" y="1238479"/>
            <a:chExt cx="6022994" cy="2858184"/>
          </a:xfrm>
        </p:grpSpPr>
        <p:sp>
          <p:nvSpPr>
            <p:cNvPr id="3" name="Rectangle 2">
              <a:extLst>
                <a:ext uri="{FF2B5EF4-FFF2-40B4-BE49-F238E27FC236}">
                  <a16:creationId xmlns:a16="http://schemas.microsoft.com/office/drawing/2014/main" id="{46589046-A9DB-4269-A5D8-25AB98933ABE}"/>
                </a:ext>
              </a:extLst>
            </p:cNvPr>
            <p:cNvSpPr/>
            <p:nvPr/>
          </p:nvSpPr>
          <p:spPr bwMode="auto">
            <a:xfrm>
              <a:off x="952728" y="1238479"/>
              <a:ext cx="6022994" cy="2858184"/>
            </a:xfrm>
            <a:prstGeom prst="rect">
              <a:avLst/>
            </a:prstGeom>
            <a:solidFill>
              <a:srgbClr val="FFFFFF">
                <a:alpha val="7215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0C7487C-96AA-4271-8904-C92FF7822854}"/>
                </a:ext>
              </a:extLst>
            </p:cNvPr>
            <p:cNvPicPr>
              <a:picLocks noChangeAspect="1"/>
            </p:cNvPicPr>
            <p:nvPr/>
          </p:nvPicPr>
          <p:blipFill>
            <a:blip r:embed="rId3"/>
            <a:stretch>
              <a:fillRect/>
            </a:stretch>
          </p:blipFill>
          <p:spPr>
            <a:xfrm>
              <a:off x="1690903" y="2413608"/>
              <a:ext cx="324000" cy="324000"/>
            </a:xfrm>
            <a:prstGeom prst="rect">
              <a:avLst/>
            </a:prstGeom>
          </p:spPr>
        </p:pic>
        <p:pic>
          <p:nvPicPr>
            <p:cNvPr id="5" name="Picture 4">
              <a:extLst>
                <a:ext uri="{FF2B5EF4-FFF2-40B4-BE49-F238E27FC236}">
                  <a16:creationId xmlns:a16="http://schemas.microsoft.com/office/drawing/2014/main" id="{99BA45BC-BD91-47C7-8DD2-842C77ADB348}"/>
                </a:ext>
              </a:extLst>
            </p:cNvPr>
            <p:cNvPicPr>
              <a:picLocks noChangeAspect="1"/>
            </p:cNvPicPr>
            <p:nvPr/>
          </p:nvPicPr>
          <p:blipFill>
            <a:blip r:embed="rId4"/>
            <a:stretch>
              <a:fillRect/>
            </a:stretch>
          </p:blipFill>
          <p:spPr>
            <a:xfrm>
              <a:off x="1690903" y="2036253"/>
              <a:ext cx="324000" cy="324000"/>
            </a:xfrm>
            <a:prstGeom prst="rect">
              <a:avLst/>
            </a:prstGeom>
          </p:spPr>
        </p:pic>
        <p:pic>
          <p:nvPicPr>
            <p:cNvPr id="6" name="Picture 5">
              <a:extLst>
                <a:ext uri="{FF2B5EF4-FFF2-40B4-BE49-F238E27FC236}">
                  <a16:creationId xmlns:a16="http://schemas.microsoft.com/office/drawing/2014/main" id="{2EDC8F96-0CFE-4325-A3A7-AC2F99950584}"/>
                </a:ext>
              </a:extLst>
            </p:cNvPr>
            <p:cNvPicPr>
              <a:picLocks noChangeAspect="1"/>
            </p:cNvPicPr>
            <p:nvPr/>
          </p:nvPicPr>
          <p:blipFill>
            <a:blip r:embed="rId5"/>
            <a:stretch>
              <a:fillRect/>
            </a:stretch>
          </p:blipFill>
          <p:spPr>
            <a:xfrm>
              <a:off x="1690903" y="2790960"/>
              <a:ext cx="324000" cy="324000"/>
            </a:xfrm>
            <a:prstGeom prst="rect">
              <a:avLst/>
            </a:prstGeom>
          </p:spPr>
        </p:pic>
        <p:sp>
          <p:nvSpPr>
            <p:cNvPr id="7" name="Text Placeholder 4">
              <a:extLst>
                <a:ext uri="{FF2B5EF4-FFF2-40B4-BE49-F238E27FC236}">
                  <a16:creationId xmlns:a16="http://schemas.microsoft.com/office/drawing/2014/main" id="{CC44A1E5-3B3E-45E4-9D7F-FE11A2AC47D3}"/>
                </a:ext>
              </a:extLst>
            </p:cNvPr>
            <p:cNvSpPr txBox="1">
              <a:spLocks/>
            </p:cNvSpPr>
            <p:nvPr/>
          </p:nvSpPr>
          <p:spPr>
            <a:xfrm>
              <a:off x="2163472" y="2025387"/>
              <a:ext cx="4572000" cy="107451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lang="en-US" sz="2400" dirty="0">
                  <a:solidFill>
                    <a:srgbClr val="505050"/>
                  </a:solidFill>
                  <a:latin typeface="Segoe UI"/>
                </a:rPr>
                <a:t>m</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ickey.gousset@microsoft.com</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t>
              </a:r>
              <a:r>
                <a:rPr kumimoji="0" lang="en-US" sz="2400" b="0"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mickey_gousset</a:t>
              </a:r>
              <a:endPar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https://www.linkedin.com/in/mickeygousset/</a:t>
              </a:r>
              <a:endPar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
        <p:nvSpPr>
          <p:cNvPr id="2" name="Title 1"/>
          <p:cNvSpPr>
            <a:spLocks noGrp="1"/>
          </p:cNvSpPr>
          <p:nvPr>
            <p:ph type="title"/>
          </p:nvPr>
        </p:nvSpPr>
        <p:spPr>
          <a:xfrm>
            <a:off x="2691869" y="2241960"/>
            <a:ext cx="6493196" cy="932563"/>
          </a:xfrm>
        </p:spPr>
        <p:txBody>
          <a:bodyPr/>
          <a:lstStyle/>
          <a:p>
            <a:r>
              <a:rPr lang="en-US" dirty="0">
                <a:solidFill>
                  <a:schemeClr val="bg1"/>
                </a:solidFill>
              </a:rPr>
              <a:t>Thank you</a:t>
            </a:r>
          </a:p>
        </p:txBody>
      </p:sp>
      <p:cxnSp>
        <p:nvCxnSpPr>
          <p:cNvPr id="13" name="Straight Connector 12">
            <a:extLst>
              <a:ext uri="{FF2B5EF4-FFF2-40B4-BE49-F238E27FC236}">
                <a16:creationId xmlns:a16="http://schemas.microsoft.com/office/drawing/2014/main" id="{8F1CFEB3-F18F-4934-867D-48EB13F33E73}"/>
              </a:ext>
            </a:extLst>
          </p:cNvPr>
          <p:cNvCxnSpPr>
            <a:cxnSpLocks/>
          </p:cNvCxnSpPr>
          <p:nvPr/>
        </p:nvCxnSpPr>
        <p:spPr>
          <a:xfrm flipH="1">
            <a:off x="8342243" y="5869284"/>
            <a:ext cx="119271" cy="23334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BEC01-D291-408D-83C6-46C93891A649}"/>
              </a:ext>
            </a:extLst>
          </p:cNvPr>
          <p:cNvCxnSpPr>
            <a:cxnSpLocks/>
          </p:cNvCxnSpPr>
          <p:nvPr/>
        </p:nvCxnSpPr>
        <p:spPr>
          <a:xfrm flipH="1">
            <a:off x="8077197" y="5869286"/>
            <a:ext cx="119271" cy="23334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366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539" y="-1341"/>
            <a:ext cx="12452131" cy="6995865"/>
          </a:xfrm>
          <a:prstGeom prst="rect">
            <a:avLst/>
          </a:prstGeom>
          <a:solidFill>
            <a:schemeClr val="accent5">
              <a:lumMod val="50000"/>
            </a:schemeClr>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298" fontAlgn="base">
              <a:spcBef>
                <a:spcPct val="0"/>
              </a:spcBef>
              <a:spcAft>
                <a:spcPct val="0"/>
              </a:spcAft>
            </a:pPr>
            <a:endParaRPr lang="en-US" sz="5711">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rotWithShape="1">
          <a:blip r:embed="rId3"/>
          <a:srcRect l="513" t="14165" b="6424"/>
          <a:stretch/>
        </p:blipFill>
        <p:spPr>
          <a:xfrm>
            <a:off x="-3858172" y="-1981200"/>
            <a:ext cx="17756767" cy="13811855"/>
          </a:xfrm>
          <a:prstGeom prst="rect">
            <a:avLst/>
          </a:prstGeom>
        </p:spPr>
      </p:pic>
      <p:sp>
        <p:nvSpPr>
          <p:cNvPr id="4" name="TextBox 3">
            <a:extLst>
              <a:ext uri="{FF2B5EF4-FFF2-40B4-BE49-F238E27FC236}">
                <a16:creationId xmlns:a16="http://schemas.microsoft.com/office/drawing/2014/main" id="{ED73739E-9E41-4E3C-B121-5F1650337ECF}"/>
              </a:ext>
            </a:extLst>
          </p:cNvPr>
          <p:cNvSpPr txBox="1"/>
          <p:nvPr/>
        </p:nvSpPr>
        <p:spPr>
          <a:xfrm rot="16200000">
            <a:off x="9668278" y="4151677"/>
            <a:ext cx="4959114" cy="193899"/>
          </a:xfrm>
          <a:prstGeom prst="rect">
            <a:avLst/>
          </a:prstGeom>
          <a:noFill/>
        </p:spPr>
        <p:txBody>
          <a:bodyPr wrap="none" lIns="0" tIns="0" rIns="0" bIns="0" rtlCol="0">
            <a:spAutoFit/>
          </a:bodyPr>
          <a:lstStyle/>
          <a:p>
            <a:pPr>
              <a:lnSpc>
                <a:spcPct val="90000"/>
              </a:lnSpc>
            </a:pPr>
            <a:r>
              <a:rPr lang="en-US" sz="1400" spc="-70">
                <a:solidFill>
                  <a:srgbClr val="FFFFFF"/>
                </a:solidFill>
                <a:latin typeface="+mj-lt"/>
              </a:rPr>
              <a:t>http://www.bonkersworld.net/images/2011.06.27_organizational_charts.png</a:t>
            </a:r>
          </a:p>
        </p:txBody>
      </p:sp>
    </p:spTree>
    <p:extLst>
      <p:ext uri="{BB962C8B-B14F-4D97-AF65-F5344CB8AC3E}">
        <p14:creationId xmlns:p14="http://schemas.microsoft.com/office/powerpoint/2010/main" val="81725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10436" y="1339962"/>
            <a:ext cx="5552196" cy="565026"/>
          </a:xfrm>
        </p:spPr>
        <p:txBody>
          <a:bodyPr/>
          <a:lstStyle/>
          <a:p>
            <a:r>
              <a:rPr lang="en-US">
                <a:latin typeface="+mn-lt"/>
              </a:rPr>
              <a:t>DevOps CAT team mission</a:t>
            </a:r>
          </a:p>
        </p:txBody>
      </p:sp>
      <p:pic>
        <p:nvPicPr>
          <p:cNvPr id="6" name="Picture 5">
            <a:extLst>
              <a:ext uri="{FF2B5EF4-FFF2-40B4-BE49-F238E27FC236}">
                <a16:creationId xmlns:a16="http://schemas.microsoft.com/office/drawing/2014/main" id="{AFABB157-088F-4B42-814C-1F19F4370FE9}"/>
              </a:ext>
            </a:extLst>
          </p:cNvPr>
          <p:cNvPicPr>
            <a:picLocks noChangeAspect="1"/>
          </p:cNvPicPr>
          <p:nvPr/>
        </p:nvPicPr>
        <p:blipFill>
          <a:blip r:embed="rId3"/>
          <a:stretch>
            <a:fillRect/>
          </a:stretch>
        </p:blipFill>
        <p:spPr>
          <a:xfrm>
            <a:off x="8598580" y="3858747"/>
            <a:ext cx="550671" cy="550671"/>
          </a:xfrm>
          <a:prstGeom prst="rect">
            <a:avLst/>
          </a:prstGeom>
          <a:ln w="19050">
            <a:solidFill>
              <a:srgbClr val="D2D2D2"/>
            </a:solidFill>
          </a:ln>
        </p:spPr>
      </p:pic>
      <p:pic>
        <p:nvPicPr>
          <p:cNvPr id="9" name="Picture 8">
            <a:extLst>
              <a:ext uri="{FF2B5EF4-FFF2-40B4-BE49-F238E27FC236}">
                <a16:creationId xmlns:a16="http://schemas.microsoft.com/office/drawing/2014/main" id="{AAED56C1-EEE1-4762-8FEB-1F353444F637}"/>
              </a:ext>
            </a:extLst>
          </p:cNvPr>
          <p:cNvPicPr>
            <a:picLocks noChangeAspect="1"/>
          </p:cNvPicPr>
          <p:nvPr/>
        </p:nvPicPr>
        <p:blipFill>
          <a:blip r:embed="rId4"/>
          <a:stretch>
            <a:fillRect/>
          </a:stretch>
        </p:blipFill>
        <p:spPr>
          <a:xfrm>
            <a:off x="7265194" y="1923545"/>
            <a:ext cx="550671" cy="550671"/>
          </a:xfrm>
          <a:prstGeom prst="rect">
            <a:avLst/>
          </a:prstGeom>
          <a:ln w="19050">
            <a:solidFill>
              <a:srgbClr val="D2D2D2"/>
            </a:solidFill>
          </a:ln>
        </p:spPr>
      </p:pic>
      <p:pic>
        <p:nvPicPr>
          <p:cNvPr id="29" name="Picture 28">
            <a:extLst>
              <a:ext uri="{FF2B5EF4-FFF2-40B4-BE49-F238E27FC236}">
                <a16:creationId xmlns:a16="http://schemas.microsoft.com/office/drawing/2014/main" id="{D4DF6945-09FB-4FAA-87A3-6B52BBE4BEDA}"/>
              </a:ext>
            </a:extLst>
          </p:cNvPr>
          <p:cNvPicPr>
            <a:picLocks noChangeAspect="1"/>
          </p:cNvPicPr>
          <p:nvPr/>
        </p:nvPicPr>
        <p:blipFill>
          <a:blip r:embed="rId5"/>
          <a:stretch>
            <a:fillRect/>
          </a:stretch>
        </p:blipFill>
        <p:spPr>
          <a:xfrm>
            <a:off x="6991136" y="2619964"/>
            <a:ext cx="550671" cy="550671"/>
          </a:xfrm>
          <a:prstGeom prst="rect">
            <a:avLst/>
          </a:prstGeom>
          <a:ln w="19050">
            <a:solidFill>
              <a:srgbClr val="D2D2D2"/>
            </a:solidFill>
          </a:ln>
        </p:spPr>
      </p:pic>
      <p:pic>
        <p:nvPicPr>
          <p:cNvPr id="18" name="Picture 17">
            <a:extLst>
              <a:ext uri="{FF2B5EF4-FFF2-40B4-BE49-F238E27FC236}">
                <a16:creationId xmlns:a16="http://schemas.microsoft.com/office/drawing/2014/main" id="{C1C3447E-939A-4158-AB5D-A79FBD2A64F0}"/>
              </a:ext>
            </a:extLst>
          </p:cNvPr>
          <p:cNvPicPr>
            <a:picLocks noChangeAspect="1"/>
          </p:cNvPicPr>
          <p:nvPr/>
        </p:nvPicPr>
        <p:blipFill>
          <a:blip r:embed="rId6"/>
          <a:stretch>
            <a:fillRect/>
          </a:stretch>
        </p:blipFill>
        <p:spPr>
          <a:xfrm>
            <a:off x="9416727" y="2330024"/>
            <a:ext cx="550671" cy="550671"/>
          </a:xfrm>
          <a:prstGeom prst="rect">
            <a:avLst/>
          </a:prstGeom>
          <a:ln w="19050">
            <a:solidFill>
              <a:srgbClr val="D2D2D2"/>
            </a:solidFill>
          </a:ln>
        </p:spPr>
      </p:pic>
      <p:pic>
        <p:nvPicPr>
          <p:cNvPr id="19" name="Picture 18">
            <a:extLst>
              <a:ext uri="{FF2B5EF4-FFF2-40B4-BE49-F238E27FC236}">
                <a16:creationId xmlns:a16="http://schemas.microsoft.com/office/drawing/2014/main" id="{7CB9FF2C-BACD-46A6-B58B-7812861BD672}"/>
              </a:ext>
            </a:extLst>
          </p:cNvPr>
          <p:cNvPicPr>
            <a:picLocks noChangeAspect="1"/>
          </p:cNvPicPr>
          <p:nvPr/>
        </p:nvPicPr>
        <p:blipFill>
          <a:blip r:embed="rId7"/>
          <a:stretch>
            <a:fillRect/>
          </a:stretch>
        </p:blipFill>
        <p:spPr>
          <a:xfrm>
            <a:off x="9891606" y="1428999"/>
            <a:ext cx="550671" cy="550671"/>
          </a:xfrm>
          <a:prstGeom prst="rect">
            <a:avLst/>
          </a:prstGeom>
          <a:ln w="19050">
            <a:solidFill>
              <a:srgbClr val="D2D2D2"/>
            </a:solidFill>
          </a:ln>
        </p:spPr>
      </p:pic>
      <p:pic>
        <p:nvPicPr>
          <p:cNvPr id="20" name="Picture 19">
            <a:extLst>
              <a:ext uri="{FF2B5EF4-FFF2-40B4-BE49-F238E27FC236}">
                <a16:creationId xmlns:a16="http://schemas.microsoft.com/office/drawing/2014/main" id="{FCAA48BA-0A02-4012-BCC0-A6BC0CB2A026}"/>
              </a:ext>
            </a:extLst>
          </p:cNvPr>
          <p:cNvPicPr>
            <a:picLocks noChangeAspect="1"/>
          </p:cNvPicPr>
          <p:nvPr/>
        </p:nvPicPr>
        <p:blipFill>
          <a:blip r:embed="rId8"/>
          <a:stretch>
            <a:fillRect/>
          </a:stretch>
        </p:blipFill>
        <p:spPr>
          <a:xfrm>
            <a:off x="10043188" y="2763828"/>
            <a:ext cx="550671" cy="550671"/>
          </a:xfrm>
          <a:prstGeom prst="rect">
            <a:avLst/>
          </a:prstGeom>
          <a:ln w="19050">
            <a:solidFill>
              <a:srgbClr val="D2D2D2"/>
            </a:solidFill>
          </a:ln>
        </p:spPr>
      </p:pic>
      <p:pic>
        <p:nvPicPr>
          <p:cNvPr id="22" name="Picture 21">
            <a:extLst>
              <a:ext uri="{FF2B5EF4-FFF2-40B4-BE49-F238E27FC236}">
                <a16:creationId xmlns:a16="http://schemas.microsoft.com/office/drawing/2014/main" id="{A6820CD8-8180-4F8A-A2C8-20003DE4D8D8}"/>
              </a:ext>
            </a:extLst>
          </p:cNvPr>
          <p:cNvPicPr>
            <a:picLocks noChangeAspect="1"/>
          </p:cNvPicPr>
          <p:nvPr/>
        </p:nvPicPr>
        <p:blipFill>
          <a:blip r:embed="rId9"/>
          <a:stretch>
            <a:fillRect/>
          </a:stretch>
        </p:blipFill>
        <p:spPr>
          <a:xfrm>
            <a:off x="10043188" y="2069291"/>
            <a:ext cx="550671" cy="550671"/>
          </a:xfrm>
          <a:prstGeom prst="rect">
            <a:avLst/>
          </a:prstGeom>
          <a:ln w="19050">
            <a:solidFill>
              <a:srgbClr val="D2D2D2"/>
            </a:solidFill>
          </a:ln>
        </p:spPr>
      </p:pic>
      <p:pic>
        <p:nvPicPr>
          <p:cNvPr id="24" name="Picture 23">
            <a:extLst>
              <a:ext uri="{FF2B5EF4-FFF2-40B4-BE49-F238E27FC236}">
                <a16:creationId xmlns:a16="http://schemas.microsoft.com/office/drawing/2014/main" id="{2A4DBD1F-8D73-40E8-9E4A-E7F099563686}"/>
              </a:ext>
            </a:extLst>
          </p:cNvPr>
          <p:cNvPicPr>
            <a:picLocks noChangeAspect="1"/>
          </p:cNvPicPr>
          <p:nvPr/>
        </p:nvPicPr>
        <p:blipFill>
          <a:blip r:embed="rId10"/>
          <a:stretch>
            <a:fillRect/>
          </a:stretch>
        </p:blipFill>
        <p:spPr>
          <a:xfrm>
            <a:off x="10669649" y="2438421"/>
            <a:ext cx="550671" cy="550671"/>
          </a:xfrm>
          <a:prstGeom prst="rect">
            <a:avLst/>
          </a:prstGeom>
          <a:ln w="19050">
            <a:solidFill>
              <a:srgbClr val="D2D2D2"/>
            </a:solidFill>
          </a:ln>
        </p:spPr>
      </p:pic>
      <p:sp>
        <p:nvSpPr>
          <p:cNvPr id="21" name="Text Placeholder 4">
            <a:extLst>
              <a:ext uri="{FF2B5EF4-FFF2-40B4-BE49-F238E27FC236}">
                <a16:creationId xmlns:a16="http://schemas.microsoft.com/office/drawing/2014/main" id="{372E81D7-443E-4256-A2A5-DE188B518AEC}"/>
              </a:ext>
            </a:extLst>
          </p:cNvPr>
          <p:cNvSpPr txBox="1">
            <a:spLocks/>
          </p:cNvSpPr>
          <p:nvPr/>
        </p:nvSpPr>
        <p:spPr>
          <a:xfrm>
            <a:off x="682539" y="3078593"/>
            <a:ext cx="5380093" cy="373917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951144">
              <a:buNone/>
              <a:defRPr/>
            </a:pPr>
            <a:r>
              <a:rPr lang="en-AU" sz="3200" i="1">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rPr>
              <a:t>Work with Microsoft’s largest customers to help them accelerate their DevOps transformation.</a:t>
            </a:r>
          </a:p>
          <a:p>
            <a:pPr marL="233110" indent="-233110" defTabSz="951144">
              <a:defRPr/>
            </a:pPr>
            <a:endParaRPr lang="en-AU">
              <a:gradFill>
                <a:gsLst>
                  <a:gs pos="1250">
                    <a:srgbClr val="1A1A1A"/>
                  </a:gs>
                  <a:gs pos="100000">
                    <a:srgbClr val="1A1A1A"/>
                  </a:gs>
                </a:gsLst>
                <a:lin ang="5400000" scaled="0"/>
              </a:gradFill>
            </a:endParaRPr>
          </a:p>
        </p:txBody>
      </p:sp>
      <p:pic>
        <p:nvPicPr>
          <p:cNvPr id="23" name="Picture 22">
            <a:extLst>
              <a:ext uri="{FF2B5EF4-FFF2-40B4-BE49-F238E27FC236}">
                <a16:creationId xmlns:a16="http://schemas.microsoft.com/office/drawing/2014/main" id="{41C1D121-35F8-48F0-9B7B-CBDBB2340651}"/>
              </a:ext>
            </a:extLst>
          </p:cNvPr>
          <p:cNvPicPr>
            <a:picLocks noChangeAspect="1"/>
          </p:cNvPicPr>
          <p:nvPr/>
        </p:nvPicPr>
        <p:blipFill>
          <a:blip r:embed="rId11"/>
          <a:stretch>
            <a:fillRect/>
          </a:stretch>
        </p:blipFill>
        <p:spPr>
          <a:xfrm>
            <a:off x="60806" y="2216435"/>
            <a:ext cx="1243468" cy="1243468"/>
          </a:xfrm>
          <a:prstGeom prst="rect">
            <a:avLst/>
          </a:prstGeom>
        </p:spPr>
      </p:pic>
      <p:pic>
        <p:nvPicPr>
          <p:cNvPr id="25" name="Picture 24">
            <a:extLst>
              <a:ext uri="{FF2B5EF4-FFF2-40B4-BE49-F238E27FC236}">
                <a16:creationId xmlns:a16="http://schemas.microsoft.com/office/drawing/2014/main" id="{208ABF1A-8A13-4D56-8BA9-FEC82ECC09D5}"/>
              </a:ext>
            </a:extLst>
          </p:cNvPr>
          <p:cNvPicPr>
            <a:picLocks noChangeAspect="1"/>
          </p:cNvPicPr>
          <p:nvPr/>
        </p:nvPicPr>
        <p:blipFill>
          <a:blip r:embed="rId12"/>
          <a:stretch>
            <a:fillRect/>
          </a:stretch>
        </p:blipFill>
        <p:spPr>
          <a:xfrm>
            <a:off x="4769006" y="4206139"/>
            <a:ext cx="1243468" cy="1243468"/>
          </a:xfrm>
          <a:prstGeom prst="rect">
            <a:avLst/>
          </a:prstGeom>
        </p:spPr>
      </p:pic>
      <p:pic>
        <p:nvPicPr>
          <p:cNvPr id="3" name="Picture 2" descr="A person wearing a suit and tie smiling at the camera&#10;&#10;Description automatically generated">
            <a:extLst>
              <a:ext uri="{FF2B5EF4-FFF2-40B4-BE49-F238E27FC236}">
                <a16:creationId xmlns:a16="http://schemas.microsoft.com/office/drawing/2014/main" id="{10F4A3A5-BC4A-4C45-B36E-EB41D32F4700}"/>
              </a:ext>
            </a:extLst>
          </p:cNvPr>
          <p:cNvPicPr>
            <a:picLocks noChangeAspect="1"/>
          </p:cNvPicPr>
          <p:nvPr/>
        </p:nvPicPr>
        <p:blipFill rotWithShape="1">
          <a:blip r:embed="rId13"/>
          <a:srcRect t="2" b="16403"/>
          <a:stretch/>
        </p:blipFill>
        <p:spPr>
          <a:xfrm>
            <a:off x="9265096" y="1704309"/>
            <a:ext cx="550721" cy="550721"/>
          </a:xfrm>
          <a:prstGeom prst="rect">
            <a:avLst/>
          </a:prstGeom>
          <a:ln w="19050">
            <a:solidFill>
              <a:srgbClr val="D2D2D2"/>
            </a:solidFill>
          </a:ln>
        </p:spPr>
      </p:pic>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4D1AB-4CDD-43AD-AA2A-B4DD821BC117}"/>
              </a:ext>
            </a:extLst>
          </p:cNvPr>
          <p:cNvSpPr txBox="1"/>
          <p:nvPr/>
        </p:nvSpPr>
        <p:spPr>
          <a:xfrm>
            <a:off x="669247" y="372393"/>
            <a:ext cx="5222043" cy="1726494"/>
          </a:xfrm>
          <a:prstGeom prst="rect">
            <a:avLst/>
          </a:prstGeom>
        </p:spPr>
        <p:txBody>
          <a:bodyPr vert="horz" lIns="93260" tIns="46630" rIns="93260" bIns="46630" rtlCol="0" anchor="ctr">
            <a:normAutofit/>
          </a:bodyPr>
          <a:lstStyle/>
          <a:p>
            <a:pPr defTabSz="1243493">
              <a:lnSpc>
                <a:spcPct val="90000"/>
              </a:lnSpc>
              <a:spcBef>
                <a:spcPct val="0"/>
              </a:spcBef>
              <a:spcAft>
                <a:spcPts val="612"/>
              </a:spcAft>
              <a:defRPr/>
            </a:pPr>
            <a:r>
              <a:rPr lang="en-US" sz="4488">
                <a:solidFill>
                  <a:prstClr val="black"/>
                </a:solidFill>
                <a:latin typeface="Calibri"/>
              </a:rPr>
              <a:t>Me</a:t>
            </a:r>
          </a:p>
        </p:txBody>
      </p:sp>
      <p:sp>
        <p:nvSpPr>
          <p:cNvPr id="5" name="TextBox 4">
            <a:extLst>
              <a:ext uri="{FF2B5EF4-FFF2-40B4-BE49-F238E27FC236}">
                <a16:creationId xmlns:a16="http://schemas.microsoft.com/office/drawing/2014/main" id="{6301DCB5-9689-4304-A502-5F22744D7F41}"/>
              </a:ext>
            </a:extLst>
          </p:cNvPr>
          <p:cNvSpPr txBox="1"/>
          <p:nvPr/>
        </p:nvSpPr>
        <p:spPr>
          <a:xfrm>
            <a:off x="669249" y="2626297"/>
            <a:ext cx="5222042" cy="3531152"/>
          </a:xfrm>
          <a:prstGeom prst="rect">
            <a:avLst/>
          </a:prstGeom>
        </p:spPr>
        <p:txBody>
          <a:bodyPr vert="horz" lIns="93260" tIns="46630" rIns="93260" bIns="46630" rtlCol="0">
            <a:normAutofit lnSpcReduction="10000"/>
          </a:bodyPr>
          <a:lstStyle/>
          <a:p>
            <a:pPr indent="-233155" defTabSz="1243493">
              <a:lnSpc>
                <a:spcPct val="90000"/>
              </a:lnSpc>
              <a:spcAft>
                <a:spcPts val="612"/>
              </a:spcAft>
              <a:buFont typeface="Arial" panose="020B0604020202020204" pitchFamily="34" charset="0"/>
              <a:buChar char="•"/>
              <a:defRPr/>
            </a:pPr>
            <a:r>
              <a:rPr lang="en-US" sz="2448" b="1" dirty="0">
                <a:solidFill>
                  <a:prstClr val="black"/>
                </a:solidFill>
                <a:latin typeface="Calibri"/>
              </a:rPr>
              <a:t>Mickey Gousset</a:t>
            </a:r>
          </a:p>
          <a:p>
            <a:pPr marL="621746" lvl="1" indent="-233155" defTabSz="1243493">
              <a:lnSpc>
                <a:spcPct val="90000"/>
              </a:lnSpc>
              <a:spcAft>
                <a:spcPts val="612"/>
              </a:spcAft>
              <a:buFont typeface="Arial" panose="020B0604020202020204" pitchFamily="34" charset="0"/>
              <a:buChar char="•"/>
              <a:defRPr/>
            </a:pPr>
            <a:r>
              <a:rPr lang="en-US" sz="2448" b="1" dirty="0">
                <a:solidFill>
                  <a:prstClr val="black"/>
                </a:solidFill>
                <a:latin typeface="Calibri"/>
              </a:rPr>
              <a:t>Joined Microsoft June-18</a:t>
            </a:r>
          </a:p>
          <a:p>
            <a:pPr marL="621746" lvl="1" indent="-233155" defTabSz="1243493">
              <a:lnSpc>
                <a:spcPct val="90000"/>
              </a:lnSpc>
              <a:spcAft>
                <a:spcPts val="612"/>
              </a:spcAft>
              <a:buFont typeface="Arial" panose="020B0604020202020204" pitchFamily="34" charset="0"/>
              <a:buChar char="•"/>
              <a:defRPr/>
            </a:pPr>
            <a:r>
              <a:rPr lang="en-US" sz="2448" b="1" dirty="0">
                <a:solidFill>
                  <a:prstClr val="black"/>
                </a:solidFill>
                <a:latin typeface="Calibri"/>
              </a:rPr>
              <a:t>Dev Tools MVP - 14 years</a:t>
            </a:r>
          </a:p>
          <a:p>
            <a:pPr marL="621746" lvl="1" indent="-233155" defTabSz="1243493">
              <a:lnSpc>
                <a:spcPct val="90000"/>
              </a:lnSpc>
              <a:spcAft>
                <a:spcPts val="612"/>
              </a:spcAft>
              <a:buFont typeface="Arial" panose="020B0604020202020204" pitchFamily="34" charset="0"/>
              <a:buChar char="•"/>
              <a:defRPr/>
            </a:pPr>
            <a:r>
              <a:rPr lang="en-US" sz="2448" b="1" dirty="0">
                <a:solidFill>
                  <a:prstClr val="black"/>
                </a:solidFill>
                <a:latin typeface="Calibri"/>
              </a:rPr>
              <a:t>Tupelo, Mississippi, USA</a:t>
            </a:r>
            <a:br>
              <a:rPr lang="en-US" sz="2448" b="1" dirty="0">
                <a:solidFill>
                  <a:prstClr val="black"/>
                </a:solidFill>
                <a:latin typeface="Calibri"/>
              </a:rPr>
            </a:br>
            <a:endParaRPr lang="en-US" sz="2448" b="1" dirty="0">
              <a:solidFill>
                <a:prstClr val="black"/>
              </a:solidFill>
              <a:latin typeface="Calibri"/>
            </a:endParaRPr>
          </a:p>
          <a:p>
            <a:pPr indent="-233155" defTabSz="1243493">
              <a:lnSpc>
                <a:spcPct val="90000"/>
              </a:lnSpc>
              <a:spcAft>
                <a:spcPts val="612"/>
              </a:spcAft>
              <a:buFont typeface="Arial" panose="020B0604020202020204" pitchFamily="34" charset="0"/>
              <a:buChar char="•"/>
              <a:defRPr/>
            </a:pPr>
            <a:r>
              <a:rPr lang="en-US" sz="2448" b="1" dirty="0">
                <a:solidFill>
                  <a:prstClr val="black"/>
                </a:solidFill>
                <a:latin typeface="Calibri"/>
              </a:rPr>
              <a:t>@</a:t>
            </a:r>
            <a:r>
              <a:rPr lang="en-US" sz="2448" b="1" dirty="0" err="1">
                <a:solidFill>
                  <a:prstClr val="black"/>
                </a:solidFill>
                <a:latin typeface="Calibri"/>
              </a:rPr>
              <a:t>mickey_gousset</a:t>
            </a:r>
            <a:endParaRPr lang="en-US" sz="2448" b="1" dirty="0">
              <a:solidFill>
                <a:prstClr val="black"/>
              </a:solidFill>
              <a:latin typeface="Calibri"/>
            </a:endParaRPr>
          </a:p>
          <a:p>
            <a:pPr indent="-233155" defTabSz="1243493">
              <a:lnSpc>
                <a:spcPct val="90000"/>
              </a:lnSpc>
              <a:spcAft>
                <a:spcPts val="612"/>
              </a:spcAft>
              <a:buFont typeface="Arial" panose="020B0604020202020204" pitchFamily="34" charset="0"/>
              <a:buChar char="•"/>
              <a:defRPr/>
            </a:pPr>
            <a:r>
              <a:rPr lang="en-US" sz="2448" b="1" dirty="0">
                <a:solidFill>
                  <a:prstClr val="black"/>
                </a:solidFill>
                <a:latin typeface="Calibri"/>
              </a:rPr>
              <a:t>mickeygousset.com</a:t>
            </a:r>
          </a:p>
          <a:p>
            <a:pPr indent="-233155" defTabSz="1243493">
              <a:lnSpc>
                <a:spcPct val="90000"/>
              </a:lnSpc>
              <a:spcAft>
                <a:spcPts val="612"/>
              </a:spcAft>
              <a:buFont typeface="Arial" panose="020B0604020202020204" pitchFamily="34" charset="0"/>
              <a:buChar char="•"/>
              <a:defRPr/>
            </a:pPr>
            <a:r>
              <a:rPr lang="en-US" sz="2448" b="1" dirty="0">
                <a:solidFill>
                  <a:prstClr val="black"/>
                </a:solidFill>
                <a:latin typeface="Calibri"/>
                <a:hlinkClick r:id="rId3"/>
              </a:rPr>
              <a:t>mickey.gousset@microsoft.com</a:t>
            </a:r>
            <a:endParaRPr lang="en-US" sz="2448" b="1" dirty="0">
              <a:solidFill>
                <a:prstClr val="black"/>
              </a:solidFill>
              <a:latin typeface="Calibri"/>
            </a:endParaRPr>
          </a:p>
          <a:p>
            <a:pPr indent="-233155" defTabSz="1243493">
              <a:lnSpc>
                <a:spcPct val="90000"/>
              </a:lnSpc>
              <a:spcAft>
                <a:spcPts val="612"/>
              </a:spcAft>
              <a:buFont typeface="Arial" panose="020B0604020202020204" pitchFamily="34" charset="0"/>
              <a:buChar char="•"/>
              <a:defRPr/>
            </a:pPr>
            <a:r>
              <a:rPr lang="en-US" sz="2448" b="1" dirty="0">
                <a:solidFill>
                  <a:prstClr val="black"/>
                </a:solidFill>
                <a:latin typeface="Calibri"/>
                <a:hlinkClick r:id="rId4"/>
              </a:rPr>
              <a:t>https://youtube.com</a:t>
            </a:r>
            <a:r>
              <a:rPr lang="en-US" sz="2448" b="1">
                <a:solidFill>
                  <a:prstClr val="black"/>
                </a:solidFill>
                <a:latin typeface="Calibri"/>
                <a:hlinkClick r:id="rId4"/>
              </a:rPr>
              <a:t>/mickeygousset</a:t>
            </a:r>
            <a:endParaRPr lang="en-US" sz="2448" b="1">
              <a:solidFill>
                <a:prstClr val="black"/>
              </a:solidFill>
              <a:latin typeface="Calibri"/>
            </a:endParaRPr>
          </a:p>
          <a:p>
            <a:pPr defTabSz="1243493">
              <a:lnSpc>
                <a:spcPct val="90000"/>
              </a:lnSpc>
              <a:spcAft>
                <a:spcPts val="612"/>
              </a:spcAft>
              <a:defRPr/>
            </a:pPr>
            <a:endParaRPr lang="en-US" sz="2448" b="1" dirty="0">
              <a:solidFill>
                <a:prstClr val="black"/>
              </a:solidFill>
              <a:latin typeface="Calibri"/>
            </a:endParaRPr>
          </a:p>
          <a:p>
            <a:pPr indent="-233155" defTabSz="1243493">
              <a:lnSpc>
                <a:spcPct val="90000"/>
              </a:lnSpc>
              <a:spcAft>
                <a:spcPts val="612"/>
              </a:spcAft>
              <a:buFont typeface="Arial" panose="020B0604020202020204" pitchFamily="34" charset="0"/>
              <a:buChar char="•"/>
              <a:defRPr/>
            </a:pPr>
            <a:endParaRPr lang="en-US" sz="2448" b="1" dirty="0">
              <a:solidFill>
                <a:prstClr val="black"/>
              </a:solidFill>
              <a:latin typeface="Calibri"/>
            </a:endParaRPr>
          </a:p>
        </p:txBody>
      </p:sp>
      <p:pic>
        <p:nvPicPr>
          <p:cNvPr id="10" name="Picture 9" descr="A picture containing person, ground, outdoor, road&#10;&#10;Description automatically generated">
            <a:extLst>
              <a:ext uri="{FF2B5EF4-FFF2-40B4-BE49-F238E27FC236}">
                <a16:creationId xmlns:a16="http://schemas.microsoft.com/office/drawing/2014/main" id="{BD09DF4B-8F16-4874-AAC3-83CD7DD743F7}"/>
              </a:ext>
            </a:extLst>
          </p:cNvPr>
          <p:cNvPicPr>
            <a:picLocks noChangeAspect="1"/>
          </p:cNvPicPr>
          <p:nvPr/>
        </p:nvPicPr>
        <p:blipFill rotWithShape="1">
          <a:blip r:embed="rId5">
            <a:extLst>
              <a:ext uri="{28A0092B-C50C-407E-A947-70E740481C1C}">
                <a14:useLocalDpi xmlns:a14="http://schemas.microsoft.com/office/drawing/2010/main" val="0"/>
              </a:ext>
            </a:extLst>
          </a:blip>
          <a:srcRect r="1" b="27762"/>
          <a:stretch/>
        </p:blipFill>
        <p:spPr>
          <a:xfrm>
            <a:off x="5996764" y="11"/>
            <a:ext cx="6438829"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AutoShape 2" descr="https://us-prod.asyncgw.teams.microsoft.com/v1/objects/0-eus-d8-d190768c933afea2e5cf836c5569c5fa/views/imgpsh_mobile_save">
            <a:extLst>
              <a:ext uri="{FF2B5EF4-FFF2-40B4-BE49-F238E27FC236}">
                <a16:creationId xmlns:a16="http://schemas.microsoft.com/office/drawing/2014/main" id="{E64C9B24-88AA-4AF6-A783-3E753EB4FC5E}"/>
              </a:ext>
            </a:extLst>
          </p:cNvPr>
          <p:cNvSpPr>
            <a:spLocks noChangeAspect="1" noChangeArrowheads="1"/>
          </p:cNvSpPr>
          <p:nvPr/>
        </p:nvSpPr>
        <p:spPr bwMode="auto">
          <a:xfrm>
            <a:off x="2254673" y="1267759"/>
            <a:ext cx="7927128" cy="44590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1243493">
              <a:defRPr/>
            </a:pPr>
            <a:endParaRPr lang="en-US" sz="1836">
              <a:solidFill>
                <a:prstClr val="black"/>
              </a:solidFill>
              <a:latin typeface="Calibri"/>
            </a:endParaRPr>
          </a:p>
        </p:txBody>
      </p:sp>
    </p:spTree>
    <p:extLst>
      <p:ext uri="{BB962C8B-B14F-4D97-AF65-F5344CB8AC3E}">
        <p14:creationId xmlns:p14="http://schemas.microsoft.com/office/powerpoint/2010/main" val="12598264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050290-3C61-4795-900F-17198BD0F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901" y="0"/>
            <a:ext cx="4663017" cy="6994525"/>
          </a:xfrm>
          <a:prstGeom prst="rect">
            <a:avLst/>
          </a:prstGeom>
        </p:spPr>
      </p:pic>
      <p:sp>
        <p:nvSpPr>
          <p:cNvPr id="3" name="Title 2">
            <a:extLst>
              <a:ext uri="{FF2B5EF4-FFF2-40B4-BE49-F238E27FC236}">
                <a16:creationId xmlns:a16="http://schemas.microsoft.com/office/drawing/2014/main" id="{3DEDB542-1648-4DBD-815F-EACACAD81A62}"/>
              </a:ext>
            </a:extLst>
          </p:cNvPr>
          <p:cNvSpPr>
            <a:spLocks noGrp="1"/>
          </p:cNvSpPr>
          <p:nvPr>
            <p:ph type="title"/>
          </p:nvPr>
        </p:nvSpPr>
        <p:spPr>
          <a:xfrm>
            <a:off x="151098" y="256902"/>
            <a:ext cx="7170102" cy="917575"/>
          </a:xfrm>
        </p:spPr>
        <p:txBody>
          <a:bodyPr/>
          <a:lstStyle/>
          <a:p>
            <a:r>
              <a:rPr lang="en-GB" sz="3600" dirty="0"/>
              <a:t>One Engineering System using Azure DevOps</a:t>
            </a:r>
            <a:endParaRPr lang="en-US" sz="3600" dirty="0"/>
          </a:p>
        </p:txBody>
      </p:sp>
      <p:sp>
        <p:nvSpPr>
          <p:cNvPr id="5" name="Text Placeholder 4">
            <a:extLst>
              <a:ext uri="{FF2B5EF4-FFF2-40B4-BE49-F238E27FC236}">
                <a16:creationId xmlns:a16="http://schemas.microsoft.com/office/drawing/2014/main" id="{63FE52B9-0683-4520-A2B6-19D1230AE2F0}"/>
              </a:ext>
            </a:extLst>
          </p:cNvPr>
          <p:cNvSpPr>
            <a:spLocks noGrp="1"/>
          </p:cNvSpPr>
          <p:nvPr>
            <p:ph type="body" sz="quarter" idx="11"/>
          </p:nvPr>
        </p:nvSpPr>
        <p:spPr>
          <a:xfrm>
            <a:off x="529605" y="1377234"/>
            <a:ext cx="6192688" cy="5693866"/>
          </a:xfrm>
        </p:spPr>
        <p:txBody>
          <a:bodyPr vert="horz" wrap="square" lIns="146304" tIns="91440" rIns="146304" bIns="91440" rtlCol="0" anchor="t">
            <a:spAutoFit/>
          </a:bodyPr>
          <a:lstStyle/>
          <a:p>
            <a:pPr>
              <a:lnSpc>
                <a:spcPct val="110000"/>
              </a:lnSpc>
            </a:pPr>
            <a:r>
              <a:rPr lang="en-US" sz="2400" dirty="0"/>
              <a:t>There cannot be a more important thing for an engineer, for a product team, than to work on the systems that drive our productivity. </a:t>
            </a:r>
          </a:p>
          <a:p>
            <a:pPr>
              <a:lnSpc>
                <a:spcPct val="110000"/>
              </a:lnSpc>
            </a:pPr>
            <a:endParaRPr lang="en-US" sz="1000" dirty="0"/>
          </a:p>
          <a:p>
            <a:pPr>
              <a:lnSpc>
                <a:spcPct val="110000"/>
              </a:lnSpc>
            </a:pPr>
            <a:r>
              <a:rPr lang="en-US" sz="2400" dirty="0"/>
              <a:t>So I would, any day of the week, trade off features for our own productivity. </a:t>
            </a:r>
          </a:p>
          <a:p>
            <a:pPr>
              <a:lnSpc>
                <a:spcPct val="110000"/>
              </a:lnSpc>
            </a:pPr>
            <a:endParaRPr lang="en-US" sz="1000" dirty="0"/>
          </a:p>
          <a:p>
            <a:pPr>
              <a:lnSpc>
                <a:spcPct val="110000"/>
              </a:lnSpc>
            </a:pPr>
            <a:r>
              <a:rPr lang="en-US" sz="2400" dirty="0"/>
              <a:t>I want our best engineers to work on our engineering systems, so that we can later on come back and build all of the new concepts we want.</a:t>
            </a:r>
          </a:p>
          <a:p>
            <a:pPr algn="r">
              <a:lnSpc>
                <a:spcPct val="110000"/>
              </a:lnSpc>
            </a:pPr>
            <a:r>
              <a:rPr lang="en-GB" sz="2000" dirty="0"/>
              <a:t>-</a:t>
            </a:r>
            <a:r>
              <a:rPr lang="en-US" sz="2000" dirty="0"/>
              <a:t> Satya Nadella</a:t>
            </a:r>
            <a:endParaRPr lang="en-US" sz="2000" dirty="0">
              <a:cs typeface="Segoe UI Semilight"/>
            </a:endParaRPr>
          </a:p>
        </p:txBody>
      </p:sp>
      <p:sp>
        <p:nvSpPr>
          <p:cNvPr id="7" name="Rectangle 6">
            <a:extLst>
              <a:ext uri="{FF2B5EF4-FFF2-40B4-BE49-F238E27FC236}">
                <a16:creationId xmlns:a16="http://schemas.microsoft.com/office/drawing/2014/main" id="{15CFB4F9-34D4-40C0-B845-5AE12F902755}"/>
              </a:ext>
            </a:extLst>
          </p:cNvPr>
          <p:cNvSpPr/>
          <p:nvPr/>
        </p:nvSpPr>
        <p:spPr bwMode="auto">
          <a:xfrm>
            <a:off x="7681240" y="11850"/>
            <a:ext cx="94851" cy="6994525"/>
          </a:xfrm>
          <a:prstGeom prst="rect">
            <a:avLst/>
          </a:prstGeom>
          <a:solidFill>
            <a:srgbClr val="3A36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6549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1795" y="334068"/>
            <a:ext cx="10264990" cy="564896"/>
          </a:xfrm>
        </p:spPr>
        <p:txBody>
          <a:bodyPr/>
          <a:lstStyle/>
          <a:p>
            <a:r>
              <a:rPr lang="en-US" dirty="0">
                <a:solidFill>
                  <a:srgbClr val="0078D4"/>
                </a:solidFill>
              </a:rPr>
              <a:t>The journey so far</a:t>
            </a:r>
          </a:p>
        </p:txBody>
      </p:sp>
      <p:pic>
        <p:nvPicPr>
          <p:cNvPr id="16" name="Picture 15">
            <a:extLst>
              <a:ext uri="{FF2B5EF4-FFF2-40B4-BE49-F238E27FC236}">
                <a16:creationId xmlns:a16="http://schemas.microsoft.com/office/drawing/2014/main" id="{4FEE6FDE-64C2-4902-AA57-87B53A2F4CEA}"/>
              </a:ext>
            </a:extLst>
          </p:cNvPr>
          <p:cNvPicPr>
            <a:picLocks noChangeAspect="1"/>
          </p:cNvPicPr>
          <p:nvPr/>
        </p:nvPicPr>
        <p:blipFill>
          <a:blip r:embed="rId3"/>
          <a:stretch>
            <a:fillRect/>
          </a:stretch>
        </p:blipFill>
        <p:spPr>
          <a:xfrm>
            <a:off x="379386" y="6068698"/>
            <a:ext cx="2155329" cy="792824"/>
          </a:xfrm>
          <a:prstGeom prst="rect">
            <a:avLst/>
          </a:prstGeom>
        </p:spPr>
      </p:pic>
      <p:grpSp>
        <p:nvGrpSpPr>
          <p:cNvPr id="19" name="Group 18">
            <a:extLst>
              <a:ext uri="{FF2B5EF4-FFF2-40B4-BE49-F238E27FC236}">
                <a16:creationId xmlns:a16="http://schemas.microsoft.com/office/drawing/2014/main" id="{F205C10B-7BF3-4906-B1A5-9927695801BA}"/>
              </a:ext>
            </a:extLst>
          </p:cNvPr>
          <p:cNvGrpSpPr/>
          <p:nvPr/>
        </p:nvGrpSpPr>
        <p:grpSpPr>
          <a:xfrm>
            <a:off x="29413" y="2089371"/>
            <a:ext cx="1471273" cy="1176611"/>
            <a:chOff x="28534" y="2089171"/>
            <a:chExt cx="1471481" cy="1176778"/>
          </a:xfrm>
        </p:grpSpPr>
        <p:sp>
          <p:nvSpPr>
            <p:cNvPr id="13" name="Rectangle 12"/>
            <p:cNvSpPr/>
            <p:nvPr/>
          </p:nvSpPr>
          <p:spPr bwMode="auto">
            <a:xfrm>
              <a:off x="28534"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a:t>
              </a:r>
            </a:p>
            <a:p>
              <a:pPr algn="ctr" defTabSz="698719" fontAlgn="base">
                <a:spcBef>
                  <a:spcPct val="0"/>
                </a:spcBef>
                <a:spcAft>
                  <a:spcPct val="0"/>
                </a:spcAft>
                <a:defRPr/>
              </a:pPr>
              <a:r>
                <a:rPr lang="en-US" sz="1632" dirty="0">
                  <a:solidFill>
                    <a:prstClr val="black">
                      <a:lumMod val="65000"/>
                      <a:lumOff val="35000"/>
                    </a:prstClr>
                  </a:solidFill>
                  <a:latin typeface="Segoe UI Light"/>
                </a:rPr>
                <a:t>August 2010</a:t>
              </a:r>
            </a:p>
          </p:txBody>
        </p:sp>
        <p:sp>
          <p:nvSpPr>
            <p:cNvPr id="55" name="location_5" title="Icon of a pin">
              <a:extLst>
                <a:ext uri="{FF2B5EF4-FFF2-40B4-BE49-F238E27FC236}">
                  <a16:creationId xmlns:a16="http://schemas.microsoft.com/office/drawing/2014/main" id="{644D6E2D-0D97-475C-B953-3D6D22804F2C}"/>
                </a:ext>
              </a:extLst>
            </p:cNvPr>
            <p:cNvSpPr>
              <a:spLocks noChangeAspect="1" noEditPoints="1"/>
            </p:cNvSpPr>
            <p:nvPr/>
          </p:nvSpPr>
          <p:spPr bwMode="auto">
            <a:xfrm>
              <a:off x="68369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20" name="Group 19">
            <a:extLst>
              <a:ext uri="{FF2B5EF4-FFF2-40B4-BE49-F238E27FC236}">
                <a16:creationId xmlns:a16="http://schemas.microsoft.com/office/drawing/2014/main" id="{8B2F8472-DB64-434D-A84E-2EFA4A02CB73}"/>
              </a:ext>
            </a:extLst>
          </p:cNvPr>
          <p:cNvGrpSpPr/>
          <p:nvPr/>
        </p:nvGrpSpPr>
        <p:grpSpPr>
          <a:xfrm>
            <a:off x="1640709" y="1625320"/>
            <a:ext cx="2169220" cy="1640662"/>
            <a:chOff x="2737380" y="1625054"/>
            <a:chExt cx="2169527" cy="1640895"/>
          </a:xfrm>
        </p:grpSpPr>
        <p:sp>
          <p:nvSpPr>
            <p:cNvPr id="57" name="location_5" title="Icon of a pin">
              <a:extLst>
                <a:ext uri="{FF2B5EF4-FFF2-40B4-BE49-F238E27FC236}">
                  <a16:creationId xmlns:a16="http://schemas.microsoft.com/office/drawing/2014/main" id="{490D3731-6F5C-4FC1-9E2B-CEB2919A6A9C}"/>
                </a:ext>
              </a:extLst>
            </p:cNvPr>
            <p:cNvSpPr>
              <a:spLocks noChangeAspect="1" noEditPoints="1"/>
            </p:cNvSpPr>
            <p:nvPr/>
          </p:nvSpPr>
          <p:spPr bwMode="auto">
            <a:xfrm>
              <a:off x="3479550"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2" name="Rectangle 61">
              <a:extLst>
                <a:ext uri="{FF2B5EF4-FFF2-40B4-BE49-F238E27FC236}">
                  <a16:creationId xmlns:a16="http://schemas.microsoft.com/office/drawing/2014/main" id="{7A223611-6249-4684-BEE8-CB25FA25B65A}"/>
                </a:ext>
              </a:extLst>
            </p:cNvPr>
            <p:cNvSpPr/>
            <p:nvPr/>
          </p:nvSpPr>
          <p:spPr bwMode="auto">
            <a:xfrm>
              <a:off x="2852389"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a:solidFill>
                    <a:prstClr val="black">
                      <a:lumMod val="65000"/>
                      <a:lumOff val="35000"/>
                    </a:prstClr>
                  </a:solidFill>
                  <a:latin typeface="Segoe UI Light"/>
                </a:rPr>
                <a:t>Sprint 29</a:t>
              </a:r>
            </a:p>
            <a:p>
              <a:pPr algn="ctr" defTabSz="698719" fontAlgn="base">
                <a:spcBef>
                  <a:spcPct val="0"/>
                </a:spcBef>
                <a:spcAft>
                  <a:spcPct val="0"/>
                </a:spcAft>
                <a:defRPr/>
              </a:pPr>
              <a:r>
                <a:rPr lang="en-US" sz="1632">
                  <a:solidFill>
                    <a:prstClr val="black">
                      <a:lumMod val="65000"/>
                      <a:lumOff val="35000"/>
                    </a:prstClr>
                  </a:solidFill>
                  <a:latin typeface="Segoe UI Light"/>
                </a:rPr>
                <a:t>June 2012</a:t>
              </a:r>
            </a:p>
          </p:txBody>
        </p:sp>
        <p:sp>
          <p:nvSpPr>
            <p:cNvPr id="68" name="Rectangle 67">
              <a:extLst>
                <a:ext uri="{FF2B5EF4-FFF2-40B4-BE49-F238E27FC236}">
                  <a16:creationId xmlns:a16="http://schemas.microsoft.com/office/drawing/2014/main" id="{6A14F2FC-C602-43E2-8A01-F1C6434E4A00}"/>
                </a:ext>
              </a:extLst>
            </p:cNvPr>
            <p:cNvSpPr/>
            <p:nvPr/>
          </p:nvSpPr>
          <p:spPr>
            <a:xfrm>
              <a:off x="2737380" y="1625054"/>
              <a:ext cx="2169527" cy="543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VSTS Preview</a:t>
              </a:r>
            </a:p>
          </p:txBody>
        </p:sp>
      </p:grpSp>
      <p:grpSp>
        <p:nvGrpSpPr>
          <p:cNvPr id="28" name="Group 27">
            <a:extLst>
              <a:ext uri="{FF2B5EF4-FFF2-40B4-BE49-F238E27FC236}">
                <a16:creationId xmlns:a16="http://schemas.microsoft.com/office/drawing/2014/main" id="{F3ABFDEC-1874-4C65-906E-507BC6918B2C}"/>
              </a:ext>
            </a:extLst>
          </p:cNvPr>
          <p:cNvGrpSpPr/>
          <p:nvPr/>
        </p:nvGrpSpPr>
        <p:grpSpPr>
          <a:xfrm>
            <a:off x="4096208" y="1628082"/>
            <a:ext cx="1609703" cy="1658111"/>
            <a:chOff x="6469070" y="1607602"/>
            <a:chExt cx="1609930" cy="1658347"/>
          </a:xfrm>
        </p:grpSpPr>
        <p:sp>
          <p:nvSpPr>
            <p:cNvPr id="66" name="location_5" title="Icon of a pin">
              <a:extLst>
                <a:ext uri="{FF2B5EF4-FFF2-40B4-BE49-F238E27FC236}">
                  <a16:creationId xmlns:a16="http://schemas.microsoft.com/office/drawing/2014/main" id="{EB53F574-8F61-4D4C-BFFE-7C281D018C1C}"/>
                </a:ext>
              </a:extLst>
            </p:cNvPr>
            <p:cNvSpPr>
              <a:spLocks noChangeAspect="1" noEditPoints="1"/>
            </p:cNvSpPr>
            <p:nvPr/>
          </p:nvSpPr>
          <p:spPr bwMode="auto">
            <a:xfrm>
              <a:off x="695409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7" name="Rectangle 66">
              <a:extLst>
                <a:ext uri="{FF2B5EF4-FFF2-40B4-BE49-F238E27FC236}">
                  <a16:creationId xmlns:a16="http://schemas.microsoft.com/office/drawing/2014/main" id="{1EE0E5FA-19FE-488E-908C-63495AFF5F00}"/>
                </a:ext>
              </a:extLst>
            </p:cNvPr>
            <p:cNvSpPr/>
            <p:nvPr/>
          </p:nvSpPr>
          <p:spPr bwMode="auto">
            <a:xfrm>
              <a:off x="6469070"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67</a:t>
              </a:r>
            </a:p>
            <a:p>
              <a:pPr algn="ctr" defTabSz="698719" fontAlgn="base">
                <a:spcBef>
                  <a:spcPct val="0"/>
                </a:spcBef>
                <a:spcAft>
                  <a:spcPct val="0"/>
                </a:spcAft>
                <a:defRPr/>
              </a:pPr>
              <a:r>
                <a:rPr lang="en-US" sz="1632" dirty="0">
                  <a:solidFill>
                    <a:prstClr val="black">
                      <a:lumMod val="65000"/>
                      <a:lumOff val="35000"/>
                    </a:prstClr>
                  </a:solidFill>
                  <a:latin typeface="Segoe UI Light"/>
                </a:rPr>
                <a:t>June 2014</a:t>
              </a:r>
            </a:p>
          </p:txBody>
        </p:sp>
        <p:sp>
          <p:nvSpPr>
            <p:cNvPr id="70" name="Rectangle 69">
              <a:extLst>
                <a:ext uri="{FF2B5EF4-FFF2-40B4-BE49-F238E27FC236}">
                  <a16:creationId xmlns:a16="http://schemas.microsoft.com/office/drawing/2014/main" id="{CC74EEAB-8E8B-4E37-A0C9-69F11518B954}"/>
                </a:ext>
              </a:extLst>
            </p:cNvPr>
            <p:cNvSpPr/>
            <p:nvPr/>
          </p:nvSpPr>
          <p:spPr>
            <a:xfrm>
              <a:off x="6743004" y="1607602"/>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1ES</a:t>
              </a:r>
            </a:p>
          </p:txBody>
        </p:sp>
      </p:grpSp>
      <p:grpSp>
        <p:nvGrpSpPr>
          <p:cNvPr id="30" name="Group 29">
            <a:extLst>
              <a:ext uri="{FF2B5EF4-FFF2-40B4-BE49-F238E27FC236}">
                <a16:creationId xmlns:a16="http://schemas.microsoft.com/office/drawing/2014/main" id="{AF973BB2-2AB6-44C4-B7D2-94EB1DCDC4EE}"/>
              </a:ext>
            </a:extLst>
          </p:cNvPr>
          <p:cNvGrpSpPr/>
          <p:nvPr/>
        </p:nvGrpSpPr>
        <p:grpSpPr>
          <a:xfrm>
            <a:off x="6634858" y="1619805"/>
            <a:ext cx="1973146" cy="1640662"/>
            <a:chOff x="9225627" y="1625054"/>
            <a:chExt cx="1973425" cy="1640895"/>
          </a:xfrm>
        </p:grpSpPr>
        <p:sp>
          <p:nvSpPr>
            <p:cNvPr id="60" name="location_5" title="Icon of a pin">
              <a:extLst>
                <a:ext uri="{FF2B5EF4-FFF2-40B4-BE49-F238E27FC236}">
                  <a16:creationId xmlns:a16="http://schemas.microsoft.com/office/drawing/2014/main" id="{AA969DCB-81A0-4D6E-80E6-FC1D44F1F631}"/>
                </a:ext>
              </a:extLst>
            </p:cNvPr>
            <p:cNvSpPr>
              <a:spLocks noChangeAspect="1" noEditPoints="1"/>
            </p:cNvSpPr>
            <p:nvPr/>
          </p:nvSpPr>
          <p:spPr bwMode="auto">
            <a:xfrm>
              <a:off x="10279379"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65" name="Rectangle 64">
              <a:extLst>
                <a:ext uri="{FF2B5EF4-FFF2-40B4-BE49-F238E27FC236}">
                  <a16:creationId xmlns:a16="http://schemas.microsoft.com/office/drawing/2014/main" id="{34391617-88EE-47A7-9D49-CD6727ED9CE3}"/>
                </a:ext>
              </a:extLst>
            </p:cNvPr>
            <p:cNvSpPr/>
            <p:nvPr/>
          </p:nvSpPr>
          <p:spPr bwMode="auto">
            <a:xfrm>
              <a:off x="9543638" y="2089171"/>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2040" b="1" dirty="0">
                  <a:solidFill>
                    <a:prstClr val="black">
                      <a:lumMod val="65000"/>
                      <a:lumOff val="35000"/>
                    </a:prstClr>
                  </a:solidFill>
                  <a:latin typeface="Segoe UI Light"/>
                </a:rPr>
                <a:t>Sprint 102</a:t>
              </a:r>
            </a:p>
            <a:p>
              <a:pPr algn="ctr" defTabSz="698719" fontAlgn="base">
                <a:spcBef>
                  <a:spcPct val="0"/>
                </a:spcBef>
                <a:spcAft>
                  <a:spcPct val="0"/>
                </a:spcAft>
                <a:defRPr/>
              </a:pPr>
              <a:r>
                <a:rPr lang="en-US" sz="1632" dirty="0">
                  <a:solidFill>
                    <a:prstClr val="black">
                      <a:lumMod val="65000"/>
                      <a:lumOff val="35000"/>
                    </a:prstClr>
                  </a:solidFill>
                  <a:latin typeface="Segoe UI Light"/>
                </a:rPr>
                <a:t>May 2017</a:t>
              </a:r>
            </a:p>
          </p:txBody>
        </p:sp>
        <p:sp>
          <p:nvSpPr>
            <p:cNvPr id="72" name="Rectangle 71">
              <a:extLst>
                <a:ext uri="{FF2B5EF4-FFF2-40B4-BE49-F238E27FC236}">
                  <a16:creationId xmlns:a16="http://schemas.microsoft.com/office/drawing/2014/main" id="{B958AA9D-4DDF-43B2-A4D1-A8F21AC212F6}"/>
                </a:ext>
              </a:extLst>
            </p:cNvPr>
            <p:cNvSpPr/>
            <p:nvPr/>
          </p:nvSpPr>
          <p:spPr>
            <a:xfrm>
              <a:off x="9225627" y="1625054"/>
              <a:ext cx="197342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Windows on Git</a:t>
              </a:r>
            </a:p>
          </p:txBody>
        </p:sp>
      </p:grpSp>
      <p:grpSp>
        <p:nvGrpSpPr>
          <p:cNvPr id="31" name="Group 30">
            <a:extLst>
              <a:ext uri="{FF2B5EF4-FFF2-40B4-BE49-F238E27FC236}">
                <a16:creationId xmlns:a16="http://schemas.microsoft.com/office/drawing/2014/main" id="{1EFC546A-BAFA-4B12-B4F3-DD8F49E796A3}"/>
              </a:ext>
            </a:extLst>
          </p:cNvPr>
          <p:cNvGrpSpPr/>
          <p:nvPr/>
        </p:nvGrpSpPr>
        <p:grpSpPr>
          <a:xfrm>
            <a:off x="8697819" y="1670419"/>
            <a:ext cx="1798819" cy="1575927"/>
            <a:chOff x="11300968" y="1689798"/>
            <a:chExt cx="1799074" cy="1576151"/>
          </a:xfrm>
        </p:grpSpPr>
        <p:sp>
          <p:nvSpPr>
            <p:cNvPr id="61" name="location_5" title="Icon of a pin">
              <a:extLst>
                <a:ext uri="{FF2B5EF4-FFF2-40B4-BE49-F238E27FC236}">
                  <a16:creationId xmlns:a16="http://schemas.microsoft.com/office/drawing/2014/main" id="{68EAD354-9B14-4937-91F2-A0446D6565DE}"/>
                </a:ext>
              </a:extLst>
            </p:cNvPr>
            <p:cNvSpPr>
              <a:spLocks noChangeAspect="1" noEditPoints="1"/>
            </p:cNvSpPr>
            <p:nvPr/>
          </p:nvSpPr>
          <p:spPr bwMode="auto">
            <a:xfrm>
              <a:off x="11806487" y="2774511"/>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3" name="Rectangle 72">
              <a:extLst>
                <a:ext uri="{FF2B5EF4-FFF2-40B4-BE49-F238E27FC236}">
                  <a16:creationId xmlns:a16="http://schemas.microsoft.com/office/drawing/2014/main" id="{746B7459-FA77-44EB-AB1F-3D7C2372D040}"/>
                </a:ext>
              </a:extLst>
            </p:cNvPr>
            <p:cNvSpPr/>
            <p:nvPr/>
          </p:nvSpPr>
          <p:spPr bwMode="auto">
            <a:xfrm>
              <a:off x="11300968" y="1689798"/>
              <a:ext cx="1799074" cy="107717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defTabSz="698719" fontAlgn="base">
                <a:spcBef>
                  <a:spcPct val="0"/>
                </a:spcBef>
                <a:spcAft>
                  <a:spcPct val="0"/>
                </a:spcAft>
                <a:defRPr/>
              </a:pPr>
              <a:r>
                <a:rPr lang="en-GB" sz="2098" b="1" dirty="0">
                  <a:solidFill>
                    <a:prstClr val="black">
                      <a:lumMod val="65000"/>
                      <a:lumOff val="35000"/>
                    </a:prstClr>
                  </a:solidFill>
                  <a:latin typeface="Segoe UI Light"/>
                </a:rPr>
                <a:t>Azure Pipelines</a:t>
              </a:r>
              <a:endParaRPr lang="en-US" sz="2098" b="1" dirty="0">
                <a:solidFill>
                  <a:prstClr val="black">
                    <a:lumMod val="65000"/>
                    <a:lumOff val="35000"/>
                  </a:prstClr>
                </a:solidFill>
                <a:latin typeface="Segoe UI Light"/>
              </a:endParaRPr>
            </a:p>
            <a:p>
              <a:pPr defTabSz="698719" fontAlgn="base">
                <a:spcBef>
                  <a:spcPts val="612"/>
                </a:spcBef>
                <a:spcAft>
                  <a:spcPct val="0"/>
                </a:spcAft>
                <a:defRPr/>
              </a:pPr>
              <a:r>
                <a:rPr lang="en-US" sz="2040" b="1" dirty="0">
                  <a:solidFill>
                    <a:prstClr val="black">
                      <a:lumMod val="65000"/>
                      <a:lumOff val="35000"/>
                    </a:prstClr>
                  </a:solidFill>
                  <a:latin typeface="Segoe UI Light"/>
                </a:rPr>
                <a:t>Sprint 140</a:t>
              </a:r>
              <a:endParaRPr lang="en-US" sz="2040" dirty="0">
                <a:solidFill>
                  <a:prstClr val="black">
                    <a:lumMod val="65000"/>
                    <a:lumOff val="35000"/>
                  </a:prstClr>
                </a:solidFill>
                <a:latin typeface="Segoe UI Light"/>
              </a:endParaRPr>
            </a:p>
            <a:p>
              <a:pPr defTabSz="698719" fontAlgn="base">
                <a:spcBef>
                  <a:spcPct val="0"/>
                </a:spcBef>
                <a:spcAft>
                  <a:spcPct val="0"/>
                </a:spcAft>
                <a:defRPr/>
              </a:pPr>
              <a:r>
                <a:rPr lang="en-US" sz="1632" dirty="0">
                  <a:solidFill>
                    <a:prstClr val="black">
                      <a:lumMod val="65000"/>
                      <a:lumOff val="35000"/>
                    </a:prstClr>
                  </a:solidFill>
                  <a:latin typeface="Segoe UI Light"/>
                </a:rPr>
                <a:t>Sep 2018</a:t>
              </a:r>
            </a:p>
          </p:txBody>
        </p:sp>
      </p:grpSp>
      <p:sp>
        <p:nvSpPr>
          <p:cNvPr id="4" name="Flowchart: Process 3"/>
          <p:cNvSpPr/>
          <p:nvPr/>
        </p:nvSpPr>
        <p:spPr bwMode="auto">
          <a:xfrm>
            <a:off x="5886" y="3253127"/>
            <a:ext cx="12429708" cy="479604"/>
          </a:xfrm>
          <a:prstGeom prst="flowChartProcess">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err="1">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5" name="Flowchart: Process 4"/>
          <p:cNvSpPr/>
          <p:nvPr/>
        </p:nvSpPr>
        <p:spPr bwMode="auto">
          <a:xfrm>
            <a:off x="5887"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ea typeface="Segoe UI" pitchFamily="34" charset="0"/>
                <a:cs typeface="Segoe UI" pitchFamily="34" charset="0"/>
              </a:rPr>
              <a:t>2010</a:t>
            </a:r>
          </a:p>
        </p:txBody>
      </p:sp>
      <p:sp>
        <p:nvSpPr>
          <p:cNvPr id="6" name="Flowchart: Process 5"/>
          <p:cNvSpPr/>
          <p:nvPr/>
        </p:nvSpPr>
        <p:spPr bwMode="auto">
          <a:xfrm>
            <a:off x="1075660"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ea typeface="Segoe UI" pitchFamily="34" charset="0"/>
                <a:cs typeface="Segoe UI" pitchFamily="34" charset="0"/>
              </a:rPr>
              <a:t>2011</a:t>
            </a:r>
          </a:p>
        </p:txBody>
      </p:sp>
      <p:sp>
        <p:nvSpPr>
          <p:cNvPr id="7" name="Flowchart: Process 6"/>
          <p:cNvSpPr/>
          <p:nvPr/>
        </p:nvSpPr>
        <p:spPr bwMode="auto">
          <a:xfrm>
            <a:off x="2145435"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2012</a:t>
            </a:r>
          </a:p>
        </p:txBody>
      </p:sp>
      <p:sp>
        <p:nvSpPr>
          <p:cNvPr id="8" name="Flowchart: Process 7"/>
          <p:cNvSpPr/>
          <p:nvPr/>
        </p:nvSpPr>
        <p:spPr bwMode="auto">
          <a:xfrm>
            <a:off x="3215209"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2013</a:t>
            </a:r>
          </a:p>
        </p:txBody>
      </p:sp>
      <p:sp>
        <p:nvSpPr>
          <p:cNvPr id="9" name="Flowchart: Process 8"/>
          <p:cNvSpPr/>
          <p:nvPr/>
        </p:nvSpPr>
        <p:spPr bwMode="auto">
          <a:xfrm>
            <a:off x="4284984"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2014</a:t>
            </a:r>
          </a:p>
        </p:txBody>
      </p:sp>
      <p:sp>
        <p:nvSpPr>
          <p:cNvPr id="10" name="Flowchart: Process 9"/>
          <p:cNvSpPr/>
          <p:nvPr/>
        </p:nvSpPr>
        <p:spPr bwMode="auto">
          <a:xfrm>
            <a:off x="5354757"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2015</a:t>
            </a:r>
          </a:p>
        </p:txBody>
      </p:sp>
      <p:sp>
        <p:nvSpPr>
          <p:cNvPr id="18" name="Flowchart: Process 17"/>
          <p:cNvSpPr/>
          <p:nvPr/>
        </p:nvSpPr>
        <p:spPr bwMode="auto">
          <a:xfrm>
            <a:off x="7494306" y="3252059"/>
            <a:ext cx="1026134" cy="479604"/>
          </a:xfrm>
          <a:prstGeom prst="flowChartProcess">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2017</a:t>
            </a:r>
          </a:p>
        </p:txBody>
      </p:sp>
      <p:sp>
        <p:nvSpPr>
          <p:cNvPr id="11" name="Flowchart: Process 10"/>
          <p:cNvSpPr/>
          <p:nvPr/>
        </p:nvSpPr>
        <p:spPr bwMode="auto">
          <a:xfrm>
            <a:off x="6424531" y="3252059"/>
            <a:ext cx="1026134" cy="479604"/>
          </a:xfrm>
          <a:prstGeom prst="flowChartProcess">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2016</a:t>
            </a:r>
          </a:p>
        </p:txBody>
      </p:sp>
      <p:sp>
        <p:nvSpPr>
          <p:cNvPr id="43" name="Flowchart: Process 42">
            <a:extLst>
              <a:ext uri="{FF2B5EF4-FFF2-40B4-BE49-F238E27FC236}">
                <a16:creationId xmlns:a16="http://schemas.microsoft.com/office/drawing/2014/main" id="{D8A34A38-4543-4D17-A91D-CC698B99D1F2}"/>
              </a:ext>
            </a:extLst>
          </p:cNvPr>
          <p:cNvSpPr/>
          <p:nvPr/>
        </p:nvSpPr>
        <p:spPr bwMode="auto">
          <a:xfrm>
            <a:off x="8564080"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a:gradFill>
                  <a:gsLst>
                    <a:gs pos="0">
                      <a:srgbClr val="FFFFFF"/>
                    </a:gs>
                    <a:gs pos="100000">
                      <a:srgbClr val="FFFFFF"/>
                    </a:gs>
                  </a:gsLst>
                  <a:lin ang="5400000" scaled="0"/>
                </a:gradFill>
                <a:latin typeface="Segoe UI Light"/>
                <a:cs typeface="Segoe UI" pitchFamily="34" charset="0"/>
              </a:rPr>
              <a:t>2018</a:t>
            </a:r>
          </a:p>
        </p:txBody>
      </p:sp>
      <p:sp>
        <p:nvSpPr>
          <p:cNvPr id="45" name="Flowchart: Process 44">
            <a:extLst>
              <a:ext uri="{FF2B5EF4-FFF2-40B4-BE49-F238E27FC236}">
                <a16:creationId xmlns:a16="http://schemas.microsoft.com/office/drawing/2014/main" id="{888EAF9A-CFD7-416E-9086-067996BD4C08}"/>
              </a:ext>
            </a:extLst>
          </p:cNvPr>
          <p:cNvSpPr/>
          <p:nvPr/>
        </p:nvSpPr>
        <p:spPr bwMode="auto">
          <a:xfrm>
            <a:off x="9633856" y="3252059"/>
            <a:ext cx="1026134"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2019</a:t>
            </a:r>
          </a:p>
        </p:txBody>
      </p:sp>
      <p:sp>
        <p:nvSpPr>
          <p:cNvPr id="48" name="Rectangle 47">
            <a:extLst>
              <a:ext uri="{FF2B5EF4-FFF2-40B4-BE49-F238E27FC236}">
                <a16:creationId xmlns:a16="http://schemas.microsoft.com/office/drawing/2014/main" id="{BA7C0412-ECE4-4DCF-9D99-F6933DF27746}"/>
              </a:ext>
            </a:extLst>
          </p:cNvPr>
          <p:cNvSpPr/>
          <p:nvPr/>
        </p:nvSpPr>
        <p:spPr bwMode="auto">
          <a:xfrm>
            <a:off x="8904814" y="295791"/>
            <a:ext cx="1798819" cy="10770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r" defTabSz="698719" fontAlgn="base">
              <a:spcBef>
                <a:spcPct val="0"/>
              </a:spcBef>
              <a:spcAft>
                <a:spcPct val="0"/>
              </a:spcAft>
              <a:defRPr/>
            </a:pPr>
            <a:endParaRPr lang="en-GB" sz="2098" b="1" dirty="0">
              <a:solidFill>
                <a:prstClr val="black">
                  <a:lumMod val="65000"/>
                  <a:lumOff val="35000"/>
                </a:prstClr>
              </a:solidFill>
              <a:latin typeface="Segoe UI Light"/>
            </a:endParaRPr>
          </a:p>
          <a:p>
            <a:pPr algn="r" defTabSz="698719" fontAlgn="base">
              <a:spcBef>
                <a:spcPts val="612"/>
              </a:spcBef>
              <a:spcAft>
                <a:spcPct val="0"/>
              </a:spcAft>
              <a:defRPr/>
            </a:pPr>
            <a:r>
              <a:rPr lang="en-GB" sz="2040" b="1" dirty="0">
                <a:solidFill>
                  <a:prstClr val="black">
                    <a:lumMod val="65000"/>
                    <a:lumOff val="35000"/>
                  </a:prstClr>
                </a:solidFill>
                <a:latin typeface="Segoe UI Light"/>
              </a:rPr>
              <a:t>Sprint 161</a:t>
            </a:r>
            <a:endParaRPr lang="en-US" sz="2040" b="1" dirty="0">
              <a:solidFill>
                <a:prstClr val="black">
                  <a:lumMod val="65000"/>
                  <a:lumOff val="35000"/>
                </a:prstClr>
              </a:solidFill>
              <a:latin typeface="Segoe UI Light"/>
            </a:endParaRPr>
          </a:p>
          <a:p>
            <a:pPr algn="r" defTabSz="698719" fontAlgn="base">
              <a:spcBef>
                <a:spcPct val="0"/>
              </a:spcBef>
              <a:spcAft>
                <a:spcPct val="0"/>
              </a:spcAft>
              <a:defRPr/>
            </a:pPr>
            <a:r>
              <a:rPr lang="en-US" sz="1632" dirty="0">
                <a:solidFill>
                  <a:prstClr val="black">
                    <a:lumMod val="65000"/>
                    <a:lumOff val="35000"/>
                  </a:prstClr>
                </a:solidFill>
                <a:latin typeface="Segoe UI Light"/>
              </a:rPr>
              <a:t>Nov 2019</a:t>
            </a:r>
          </a:p>
        </p:txBody>
      </p:sp>
      <p:sp>
        <p:nvSpPr>
          <p:cNvPr id="44" name="Flowchart: Process 43">
            <a:extLst>
              <a:ext uri="{FF2B5EF4-FFF2-40B4-BE49-F238E27FC236}">
                <a16:creationId xmlns:a16="http://schemas.microsoft.com/office/drawing/2014/main" id="{2BD7C7E0-5F38-4805-A837-1FDF33CC14FD}"/>
              </a:ext>
            </a:extLst>
          </p:cNvPr>
          <p:cNvSpPr/>
          <p:nvPr/>
        </p:nvSpPr>
        <p:spPr bwMode="auto">
          <a:xfrm>
            <a:off x="10703633" y="3252059"/>
            <a:ext cx="1026134" cy="479604"/>
          </a:xfrm>
          <a:prstGeom prst="flowChartProcess">
            <a:avLst/>
          </a:prstGeom>
          <a:solidFill>
            <a:srgbClr val="BFBFB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r>
              <a:rPr lang="en-US" sz="1799" dirty="0">
                <a:gradFill>
                  <a:gsLst>
                    <a:gs pos="0">
                      <a:srgbClr val="FFFFFF"/>
                    </a:gs>
                    <a:gs pos="100000">
                      <a:srgbClr val="FFFFFF"/>
                    </a:gs>
                  </a:gsLst>
                  <a:lin ang="5400000" scaled="0"/>
                </a:gradFill>
                <a:latin typeface="Segoe UI Light"/>
                <a:cs typeface="Segoe UI" pitchFamily="34" charset="0"/>
              </a:rPr>
              <a:t>2020</a:t>
            </a:r>
          </a:p>
        </p:txBody>
      </p:sp>
      <p:sp>
        <p:nvSpPr>
          <p:cNvPr id="49" name="Flowchart: Process 48">
            <a:extLst>
              <a:ext uri="{FF2B5EF4-FFF2-40B4-BE49-F238E27FC236}">
                <a16:creationId xmlns:a16="http://schemas.microsoft.com/office/drawing/2014/main" id="{90C149DF-8D23-444F-8695-73F8B4604FA0}"/>
              </a:ext>
            </a:extLst>
          </p:cNvPr>
          <p:cNvSpPr/>
          <p:nvPr/>
        </p:nvSpPr>
        <p:spPr bwMode="auto">
          <a:xfrm>
            <a:off x="11773410" y="3252059"/>
            <a:ext cx="689750" cy="479604"/>
          </a:xfrm>
          <a:prstGeom prst="flowChartProcess">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031" tIns="109625" rIns="137031" bIns="109625" numCol="1" spcCol="0" rtlCol="0" fromWordArt="0" anchor="t" anchorCtr="0" forceAA="0" compatLnSpc="1">
            <a:prstTxWarp prst="textNoShape">
              <a:avLst/>
            </a:prstTxWarp>
            <a:noAutofit/>
          </a:bodyPr>
          <a:lstStyle/>
          <a:p>
            <a:pPr algn="ctr" defTabSz="698650" fontAlgn="base">
              <a:lnSpc>
                <a:spcPct val="90000"/>
              </a:lnSpc>
              <a:spcBef>
                <a:spcPct val="0"/>
              </a:spcBef>
              <a:spcAft>
                <a:spcPct val="0"/>
              </a:spcAft>
              <a:defRPr/>
            </a:pPr>
            <a:endParaRPr lang="en-US" sz="1799" dirty="0">
              <a:gradFill>
                <a:gsLst>
                  <a:gs pos="0">
                    <a:srgbClr val="FFFFFF"/>
                  </a:gs>
                  <a:gs pos="100000">
                    <a:srgbClr val="FFFFFF"/>
                  </a:gs>
                </a:gsLst>
                <a:lin ang="5400000" scaled="0"/>
              </a:gradFill>
              <a:latin typeface="Segoe UI Light"/>
              <a:cs typeface="Segoe UI" pitchFamily="34" charset="0"/>
            </a:endParaRPr>
          </a:p>
        </p:txBody>
      </p:sp>
      <p:grpSp>
        <p:nvGrpSpPr>
          <p:cNvPr id="50" name="Group 49">
            <a:extLst>
              <a:ext uri="{FF2B5EF4-FFF2-40B4-BE49-F238E27FC236}">
                <a16:creationId xmlns:a16="http://schemas.microsoft.com/office/drawing/2014/main" id="{1F5A00A6-1039-4087-BE07-E38538164D8C}"/>
              </a:ext>
            </a:extLst>
          </p:cNvPr>
          <p:cNvGrpSpPr/>
          <p:nvPr/>
        </p:nvGrpSpPr>
        <p:grpSpPr>
          <a:xfrm>
            <a:off x="5046359" y="3744832"/>
            <a:ext cx="1471274" cy="1417908"/>
            <a:chOff x="6428573" y="1436708"/>
            <a:chExt cx="1471481" cy="1418110"/>
          </a:xfrm>
        </p:grpSpPr>
        <p:sp>
          <p:nvSpPr>
            <p:cNvPr id="52" name="location_5" title="Icon of a pin">
              <a:extLst>
                <a:ext uri="{FF2B5EF4-FFF2-40B4-BE49-F238E27FC236}">
                  <a16:creationId xmlns:a16="http://schemas.microsoft.com/office/drawing/2014/main" id="{D56B4BF5-6411-4C05-80FE-C4D81572B853}"/>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54" name="Rectangle 53">
              <a:extLst>
                <a:ext uri="{FF2B5EF4-FFF2-40B4-BE49-F238E27FC236}">
                  <a16:creationId xmlns:a16="http://schemas.microsoft.com/office/drawing/2014/main" id="{54BC79BF-A552-4A70-95A1-DD5F8C306B0E}"/>
                </a:ext>
              </a:extLst>
            </p:cNvPr>
            <p:cNvSpPr/>
            <p:nvPr/>
          </p:nvSpPr>
          <p:spPr bwMode="auto">
            <a:xfrm>
              <a:off x="6428573" y="2169483"/>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April 2015</a:t>
              </a:r>
            </a:p>
          </p:txBody>
        </p:sp>
        <p:sp>
          <p:nvSpPr>
            <p:cNvPr id="56" name="Rectangle 55">
              <a:extLst>
                <a:ext uri="{FF2B5EF4-FFF2-40B4-BE49-F238E27FC236}">
                  <a16:creationId xmlns:a16="http://schemas.microsoft.com/office/drawing/2014/main" id="{171A444D-1872-4B6E-8E59-C97786775029}"/>
                </a:ext>
              </a:extLst>
            </p:cNvPr>
            <p:cNvSpPr/>
            <p:nvPr/>
          </p:nvSpPr>
          <p:spPr>
            <a:xfrm>
              <a:off x="6564058" y="1946090"/>
              <a:ext cx="1335996"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VS Code</a:t>
              </a:r>
            </a:p>
          </p:txBody>
        </p:sp>
      </p:grpSp>
      <p:grpSp>
        <p:nvGrpSpPr>
          <p:cNvPr id="71" name="Group 70">
            <a:extLst>
              <a:ext uri="{FF2B5EF4-FFF2-40B4-BE49-F238E27FC236}">
                <a16:creationId xmlns:a16="http://schemas.microsoft.com/office/drawing/2014/main" id="{0F20C13C-1F4E-4898-8702-3FCE851CA2CF}"/>
              </a:ext>
            </a:extLst>
          </p:cNvPr>
          <p:cNvGrpSpPr/>
          <p:nvPr/>
        </p:nvGrpSpPr>
        <p:grpSpPr>
          <a:xfrm>
            <a:off x="2491336" y="3743427"/>
            <a:ext cx="2709278" cy="1419314"/>
            <a:chOff x="4685028" y="1436708"/>
            <a:chExt cx="2709661" cy="1419517"/>
          </a:xfrm>
        </p:grpSpPr>
        <p:sp>
          <p:nvSpPr>
            <p:cNvPr id="74" name="location_5" title="Icon of a pin">
              <a:extLst>
                <a:ext uri="{FF2B5EF4-FFF2-40B4-BE49-F238E27FC236}">
                  <a16:creationId xmlns:a16="http://schemas.microsoft.com/office/drawing/2014/main" id="{ACCE398F-8E08-44CB-A31F-CDE21BEDAF3D}"/>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5" name="Rectangle 74">
              <a:extLst>
                <a:ext uri="{FF2B5EF4-FFF2-40B4-BE49-F238E27FC236}">
                  <a16:creationId xmlns:a16="http://schemas.microsoft.com/office/drawing/2014/main" id="{4C3C1DA5-F137-4F6D-91E3-F5DF3B15786E}"/>
                </a:ext>
              </a:extLst>
            </p:cNvPr>
            <p:cNvSpPr/>
            <p:nvPr/>
          </p:nvSpPr>
          <p:spPr bwMode="auto">
            <a:xfrm>
              <a:off x="5923208" y="217089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July 2014</a:t>
              </a:r>
            </a:p>
          </p:txBody>
        </p:sp>
        <p:sp>
          <p:nvSpPr>
            <p:cNvPr id="76" name="Rectangle 75">
              <a:extLst>
                <a:ext uri="{FF2B5EF4-FFF2-40B4-BE49-F238E27FC236}">
                  <a16:creationId xmlns:a16="http://schemas.microsoft.com/office/drawing/2014/main" id="{1BA5C6A3-463B-44CA-82B6-D75D05884A82}"/>
                </a:ext>
              </a:extLst>
            </p:cNvPr>
            <p:cNvSpPr/>
            <p:nvPr/>
          </p:nvSpPr>
          <p:spPr>
            <a:xfrm>
              <a:off x="4685028" y="1938843"/>
              <a:ext cx="2479285"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US" sz="2098" b="1" dirty="0">
                  <a:solidFill>
                    <a:prstClr val="black">
                      <a:lumMod val="65000"/>
                      <a:lumOff val="35000"/>
                    </a:prstClr>
                  </a:solidFill>
                  <a:latin typeface="Segoe UI Light"/>
                </a:rPr>
                <a:t>Microsoft on GitHub</a:t>
              </a:r>
            </a:p>
          </p:txBody>
        </p:sp>
      </p:grpSp>
      <p:grpSp>
        <p:nvGrpSpPr>
          <p:cNvPr id="77" name="Group 76">
            <a:extLst>
              <a:ext uri="{FF2B5EF4-FFF2-40B4-BE49-F238E27FC236}">
                <a16:creationId xmlns:a16="http://schemas.microsoft.com/office/drawing/2014/main" id="{65C85E4D-AEA3-4B9F-B1C2-C37A6857DAC5}"/>
              </a:ext>
            </a:extLst>
          </p:cNvPr>
          <p:cNvGrpSpPr/>
          <p:nvPr/>
        </p:nvGrpSpPr>
        <p:grpSpPr>
          <a:xfrm>
            <a:off x="6283556" y="3744832"/>
            <a:ext cx="2834862" cy="1793101"/>
            <a:chOff x="6021360" y="1436708"/>
            <a:chExt cx="2835262" cy="1793357"/>
          </a:xfrm>
        </p:grpSpPr>
        <p:sp>
          <p:nvSpPr>
            <p:cNvPr id="78" name="location_5" title="Icon of a pin">
              <a:extLst>
                <a:ext uri="{FF2B5EF4-FFF2-40B4-BE49-F238E27FC236}">
                  <a16:creationId xmlns:a16="http://schemas.microsoft.com/office/drawing/2014/main" id="{4AD4F8E0-EF57-47B3-801F-D88226032657}"/>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79" name="Rectangle 78">
              <a:extLst>
                <a:ext uri="{FF2B5EF4-FFF2-40B4-BE49-F238E27FC236}">
                  <a16:creationId xmlns:a16="http://schemas.microsoft.com/office/drawing/2014/main" id="{77ED37D0-ABE9-426F-B8DB-3AB8E0456383}"/>
                </a:ext>
              </a:extLst>
            </p:cNvPr>
            <p:cNvSpPr/>
            <p:nvPr/>
          </p:nvSpPr>
          <p:spPr bwMode="auto">
            <a:xfrm>
              <a:off x="6021360" y="2544730"/>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Nov 2016</a:t>
              </a:r>
            </a:p>
          </p:txBody>
        </p:sp>
        <p:sp>
          <p:nvSpPr>
            <p:cNvPr id="80" name="Rectangle 79">
              <a:extLst>
                <a:ext uri="{FF2B5EF4-FFF2-40B4-BE49-F238E27FC236}">
                  <a16:creationId xmlns:a16="http://schemas.microsoft.com/office/drawing/2014/main" id="{BDB4A3D6-03D3-4805-A48E-2342F96DD643}"/>
                </a:ext>
              </a:extLst>
            </p:cNvPr>
            <p:cNvSpPr/>
            <p:nvPr/>
          </p:nvSpPr>
          <p:spPr>
            <a:xfrm>
              <a:off x="6248121" y="2144808"/>
              <a:ext cx="260850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2098" b="1" dirty="0">
                  <a:solidFill>
                    <a:prstClr val="black">
                      <a:lumMod val="65000"/>
                      <a:lumOff val="35000"/>
                    </a:prstClr>
                  </a:solidFill>
                  <a:latin typeface="Segoe UI Light"/>
                </a:rPr>
                <a:t>Join Linux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Foundation</a:t>
              </a:r>
            </a:p>
          </p:txBody>
        </p:sp>
      </p:grpSp>
      <p:grpSp>
        <p:nvGrpSpPr>
          <p:cNvPr id="81" name="Group 80">
            <a:extLst>
              <a:ext uri="{FF2B5EF4-FFF2-40B4-BE49-F238E27FC236}">
                <a16:creationId xmlns:a16="http://schemas.microsoft.com/office/drawing/2014/main" id="{F1BBBD7A-805A-4740-89EF-798F6FD69750}"/>
              </a:ext>
            </a:extLst>
          </p:cNvPr>
          <p:cNvGrpSpPr/>
          <p:nvPr/>
        </p:nvGrpSpPr>
        <p:grpSpPr>
          <a:xfrm>
            <a:off x="8256388" y="3744833"/>
            <a:ext cx="1735325" cy="1711061"/>
            <a:chOff x="5952254" y="1436708"/>
            <a:chExt cx="1735570" cy="1711305"/>
          </a:xfrm>
        </p:grpSpPr>
        <p:sp>
          <p:nvSpPr>
            <p:cNvPr id="82" name="location_5" title="Icon of a pin">
              <a:extLst>
                <a:ext uri="{FF2B5EF4-FFF2-40B4-BE49-F238E27FC236}">
                  <a16:creationId xmlns:a16="http://schemas.microsoft.com/office/drawing/2014/main" id="{1209E8D4-2F74-4304-9155-4E6032F8498B}"/>
                </a:ext>
              </a:extLst>
            </p:cNvPr>
            <p:cNvSpPr>
              <a:spLocks noChangeAspect="1" noEditPoints="1"/>
            </p:cNvSpPr>
            <p:nvPr/>
          </p:nvSpPr>
          <p:spPr bwMode="auto">
            <a:xfrm rot="10800000">
              <a:off x="7069035"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3" name="Rectangle 82">
              <a:extLst>
                <a:ext uri="{FF2B5EF4-FFF2-40B4-BE49-F238E27FC236}">
                  <a16:creationId xmlns:a16="http://schemas.microsoft.com/office/drawing/2014/main" id="{84DED294-BCB0-4783-A7A2-F90A88FF71C6}"/>
                </a:ext>
              </a:extLst>
            </p:cNvPr>
            <p:cNvSpPr/>
            <p:nvPr/>
          </p:nvSpPr>
          <p:spPr bwMode="auto">
            <a:xfrm>
              <a:off x="6216343" y="246267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Oct 2018</a:t>
              </a:r>
            </a:p>
          </p:txBody>
        </p:sp>
        <p:sp>
          <p:nvSpPr>
            <p:cNvPr id="84" name="Rectangle 83">
              <a:extLst>
                <a:ext uri="{FF2B5EF4-FFF2-40B4-BE49-F238E27FC236}">
                  <a16:creationId xmlns:a16="http://schemas.microsoft.com/office/drawing/2014/main" id="{4CC348F2-A948-49EF-B5D8-7A21972DF831}"/>
                </a:ext>
              </a:extLst>
            </p:cNvPr>
            <p:cNvSpPr/>
            <p:nvPr/>
          </p:nvSpPr>
          <p:spPr>
            <a:xfrm>
              <a:off x="5952254" y="2104478"/>
              <a:ext cx="1471481"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GB" sz="2098" b="1" dirty="0">
                  <a:solidFill>
                    <a:prstClr val="black">
                      <a:lumMod val="65000"/>
                      <a:lumOff val="35000"/>
                    </a:prstClr>
                  </a:solidFill>
                  <a:latin typeface="Segoe UI Light"/>
                </a:rPr>
                <a:t>G</a:t>
              </a:r>
              <a:r>
                <a:rPr lang="en-US" sz="2098" b="1" dirty="0" err="1">
                  <a:solidFill>
                    <a:prstClr val="black">
                      <a:lumMod val="65000"/>
                      <a:lumOff val="35000"/>
                    </a:prstClr>
                  </a:solidFill>
                  <a:latin typeface="Segoe UI Light"/>
                </a:rPr>
                <a:t>itHub</a:t>
              </a:r>
              <a:r>
                <a:rPr lang="en-US" sz="2098" b="1" dirty="0">
                  <a:solidFill>
                    <a:prstClr val="black">
                      <a:lumMod val="65000"/>
                      <a:lumOff val="35000"/>
                    </a:prstClr>
                  </a:solidFill>
                  <a:latin typeface="Segoe UI Light"/>
                </a:rPr>
                <a:t> </a:t>
              </a:r>
              <a:br>
                <a:rPr lang="en-US" sz="2098" b="1" dirty="0">
                  <a:solidFill>
                    <a:prstClr val="black">
                      <a:lumMod val="65000"/>
                      <a:lumOff val="35000"/>
                    </a:prstClr>
                  </a:solidFill>
                  <a:latin typeface="Segoe UI Light"/>
                </a:rPr>
              </a:br>
              <a:r>
                <a:rPr lang="en-US" sz="2098" b="1" dirty="0">
                  <a:solidFill>
                    <a:prstClr val="black">
                      <a:lumMod val="65000"/>
                      <a:lumOff val="35000"/>
                    </a:prstClr>
                  </a:solidFill>
                  <a:latin typeface="Segoe UI Light"/>
                </a:rPr>
                <a:t>Acquired</a:t>
              </a:r>
            </a:p>
          </p:txBody>
        </p:sp>
      </p:grpSp>
      <p:grpSp>
        <p:nvGrpSpPr>
          <p:cNvPr id="85" name="Group 84">
            <a:extLst>
              <a:ext uri="{FF2B5EF4-FFF2-40B4-BE49-F238E27FC236}">
                <a16:creationId xmlns:a16="http://schemas.microsoft.com/office/drawing/2014/main" id="{49BEC79F-F865-434D-A4D0-899085556585}"/>
              </a:ext>
            </a:extLst>
          </p:cNvPr>
          <p:cNvGrpSpPr/>
          <p:nvPr/>
        </p:nvGrpSpPr>
        <p:grpSpPr>
          <a:xfrm>
            <a:off x="-163084" y="3744832"/>
            <a:ext cx="2101133" cy="1497432"/>
            <a:chOff x="6426978" y="1436708"/>
            <a:chExt cx="2101429" cy="1497645"/>
          </a:xfrm>
        </p:grpSpPr>
        <p:sp>
          <p:nvSpPr>
            <p:cNvPr id="86" name="location_5" title="Icon of a pin">
              <a:extLst>
                <a:ext uri="{FF2B5EF4-FFF2-40B4-BE49-F238E27FC236}">
                  <a16:creationId xmlns:a16="http://schemas.microsoft.com/office/drawing/2014/main" id="{C3BF3E18-1CE7-486A-8094-AB7E3710C10C}"/>
                </a:ext>
              </a:extLst>
            </p:cNvPr>
            <p:cNvSpPr>
              <a:spLocks noChangeAspect="1" noEditPoints="1"/>
            </p:cNvSpPr>
            <p:nvPr/>
          </p:nvSpPr>
          <p:spPr bwMode="auto">
            <a:xfrm rot="10800000">
              <a:off x="6868657" y="1436708"/>
              <a:ext cx="174734" cy="491438"/>
            </a:xfrm>
            <a:custGeom>
              <a:avLst/>
              <a:gdLst>
                <a:gd name="T0" fmla="*/ 0 w 116"/>
                <a:gd name="T1" fmla="*/ 58 h 330"/>
                <a:gd name="T2" fmla="*/ 58 w 116"/>
                <a:gd name="T3" fmla="*/ 0 h 330"/>
                <a:gd name="T4" fmla="*/ 116 w 116"/>
                <a:gd name="T5" fmla="*/ 58 h 330"/>
                <a:gd name="T6" fmla="*/ 58 w 116"/>
                <a:gd name="T7" fmla="*/ 116 h 330"/>
                <a:gd name="T8" fmla="*/ 0 w 116"/>
                <a:gd name="T9" fmla="*/ 58 h 330"/>
                <a:gd name="T10" fmla="*/ 58 w 116"/>
                <a:gd name="T11" fmla="*/ 116 h 330"/>
                <a:gd name="T12" fmla="*/ 58 w 116"/>
                <a:gd name="T13" fmla="*/ 330 h 330"/>
              </a:gdLst>
              <a:ahLst/>
              <a:cxnLst>
                <a:cxn ang="0">
                  <a:pos x="T0" y="T1"/>
                </a:cxn>
                <a:cxn ang="0">
                  <a:pos x="T2" y="T3"/>
                </a:cxn>
                <a:cxn ang="0">
                  <a:pos x="T4" y="T5"/>
                </a:cxn>
                <a:cxn ang="0">
                  <a:pos x="T6" y="T7"/>
                </a:cxn>
                <a:cxn ang="0">
                  <a:pos x="T8" y="T9"/>
                </a:cxn>
                <a:cxn ang="0">
                  <a:pos x="T10" y="T11"/>
                </a:cxn>
                <a:cxn ang="0">
                  <a:pos x="T12" y="T13"/>
                </a:cxn>
              </a:cxnLst>
              <a:rect l="0" t="0" r="r" b="b"/>
              <a:pathLst>
                <a:path w="116" h="330">
                  <a:moveTo>
                    <a:pt x="0" y="58"/>
                  </a:moveTo>
                  <a:cubicBezTo>
                    <a:pt x="0" y="26"/>
                    <a:pt x="26" y="0"/>
                    <a:pt x="58" y="0"/>
                  </a:cubicBezTo>
                  <a:cubicBezTo>
                    <a:pt x="90" y="0"/>
                    <a:pt x="116" y="26"/>
                    <a:pt x="116" y="58"/>
                  </a:cubicBezTo>
                  <a:cubicBezTo>
                    <a:pt x="116" y="90"/>
                    <a:pt x="90" y="116"/>
                    <a:pt x="58" y="116"/>
                  </a:cubicBezTo>
                  <a:cubicBezTo>
                    <a:pt x="26" y="116"/>
                    <a:pt x="0" y="90"/>
                    <a:pt x="0" y="58"/>
                  </a:cubicBezTo>
                  <a:close/>
                  <a:moveTo>
                    <a:pt x="58" y="116"/>
                  </a:moveTo>
                  <a:cubicBezTo>
                    <a:pt x="58" y="330"/>
                    <a:pt x="58" y="330"/>
                    <a:pt x="58" y="330"/>
                  </a:cubicBezTo>
                </a:path>
              </a:pathLst>
            </a:custGeom>
            <a:noFill/>
            <a:ln w="15875" cap="sq">
              <a:solidFill>
                <a:schemeClr val="accent6">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87" name="Rectangle 86">
              <a:extLst>
                <a:ext uri="{FF2B5EF4-FFF2-40B4-BE49-F238E27FC236}">
                  <a16:creationId xmlns:a16="http://schemas.microsoft.com/office/drawing/2014/main" id="{31091CA1-5598-4828-86D1-10FC7FB540CA}"/>
                </a:ext>
              </a:extLst>
            </p:cNvPr>
            <p:cNvSpPr/>
            <p:nvPr/>
          </p:nvSpPr>
          <p:spPr bwMode="auto">
            <a:xfrm>
              <a:off x="6426978" y="2249018"/>
              <a:ext cx="1471481" cy="68533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50" rIns="0" bIns="34950" numCol="1" rtlCol="0" anchor="ctr" anchorCtr="0" compatLnSpc="1">
              <a:prstTxWarp prst="textNoShape">
                <a:avLst/>
              </a:prstTxWarp>
            </a:bodyPr>
            <a:lstStyle/>
            <a:p>
              <a:pPr algn="ctr" defTabSz="698719" fontAlgn="base">
                <a:spcBef>
                  <a:spcPct val="0"/>
                </a:spcBef>
                <a:spcAft>
                  <a:spcPct val="0"/>
                </a:spcAft>
                <a:defRPr/>
              </a:pPr>
              <a:r>
                <a:rPr lang="en-US" sz="1632" dirty="0">
                  <a:solidFill>
                    <a:prstClr val="black">
                      <a:lumMod val="65000"/>
                      <a:lumOff val="35000"/>
                    </a:prstClr>
                  </a:solidFill>
                  <a:latin typeface="Segoe UI Light"/>
                </a:rPr>
                <a:t>March 2010</a:t>
              </a:r>
            </a:p>
          </p:txBody>
        </p:sp>
        <p:sp>
          <p:nvSpPr>
            <p:cNvPr id="88" name="Rectangle 87">
              <a:extLst>
                <a:ext uri="{FF2B5EF4-FFF2-40B4-BE49-F238E27FC236}">
                  <a16:creationId xmlns:a16="http://schemas.microsoft.com/office/drawing/2014/main" id="{7A0CB30A-E947-4598-A032-78F0F07F19C7}"/>
                </a:ext>
              </a:extLst>
            </p:cNvPr>
            <p:cNvSpPr/>
            <p:nvPr/>
          </p:nvSpPr>
          <p:spPr>
            <a:xfrm>
              <a:off x="6564058" y="1946090"/>
              <a:ext cx="1964349" cy="543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42420">
                <a:defRPr/>
              </a:pPr>
              <a:r>
                <a:rPr lang="en-US" sz="1428" b="1" dirty="0">
                  <a:solidFill>
                    <a:prstClr val="black">
                      <a:lumMod val="65000"/>
                      <a:lumOff val="35000"/>
                    </a:prstClr>
                  </a:solidFill>
                  <a:latin typeface="Segoe UI Light"/>
                </a:rPr>
                <a:t>400 Open Source Projects</a:t>
              </a:r>
            </a:p>
          </p:txBody>
        </p:sp>
      </p:grpSp>
      <p:cxnSp>
        <p:nvCxnSpPr>
          <p:cNvPr id="14" name="Straight Connector 13">
            <a:extLst>
              <a:ext uri="{FF2B5EF4-FFF2-40B4-BE49-F238E27FC236}">
                <a16:creationId xmlns:a16="http://schemas.microsoft.com/office/drawing/2014/main" id="{000E39B4-7C24-4888-8D72-0A20D7FAA11E}"/>
              </a:ext>
            </a:extLst>
          </p:cNvPr>
          <p:cNvCxnSpPr/>
          <p:nvPr/>
        </p:nvCxnSpPr>
        <p:spPr>
          <a:xfrm flipV="1">
            <a:off x="10506784" y="1619805"/>
            <a:ext cx="0" cy="162654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84F80CE4-3588-4C25-8FE9-57E9860518BC}"/>
              </a:ext>
            </a:extLst>
          </p:cNvPr>
          <p:cNvSpPr/>
          <p:nvPr/>
        </p:nvSpPr>
        <p:spPr bwMode="auto">
          <a:xfrm>
            <a:off x="10394733" y="1413138"/>
            <a:ext cx="203811" cy="20381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57CF8715-1257-4488-B056-D6F62A31CB82}"/>
              </a:ext>
            </a:extLst>
          </p:cNvPr>
          <p:cNvGrpSpPr/>
          <p:nvPr/>
        </p:nvGrpSpPr>
        <p:grpSpPr>
          <a:xfrm>
            <a:off x="6826739" y="3731663"/>
            <a:ext cx="3865974" cy="2488159"/>
            <a:chOff x="6692624" y="3658825"/>
            <a:chExt cx="3790515" cy="2439593"/>
          </a:xfrm>
        </p:grpSpPr>
        <p:cxnSp>
          <p:nvCxnSpPr>
            <p:cNvPr id="89" name="Straight Connector 88">
              <a:extLst>
                <a:ext uri="{FF2B5EF4-FFF2-40B4-BE49-F238E27FC236}">
                  <a16:creationId xmlns:a16="http://schemas.microsoft.com/office/drawing/2014/main" id="{D231CD45-6B1B-4085-A229-B3EB7A0ADAB3}"/>
                </a:ext>
              </a:extLst>
            </p:cNvPr>
            <p:cNvCxnSpPr>
              <a:cxnSpLocks/>
            </p:cNvCxnSpPr>
            <p:nvPr/>
          </p:nvCxnSpPr>
          <p:spPr>
            <a:xfrm rot="10800000" flipV="1">
              <a:off x="10190975" y="3658825"/>
              <a:ext cx="0" cy="1594792"/>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5661ABFA-AF5B-43C4-9F1D-AB15EA63496E}"/>
                </a:ext>
              </a:extLst>
            </p:cNvPr>
            <p:cNvSpPr/>
            <p:nvPr/>
          </p:nvSpPr>
          <p:spPr bwMode="auto">
            <a:xfrm rot="10800000">
              <a:off x="10091058" y="5253618"/>
              <a:ext cx="199833" cy="199833"/>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DD47B430-F33C-404E-9379-BF48FD106C42}"/>
                </a:ext>
              </a:extLst>
            </p:cNvPr>
            <p:cNvSpPr/>
            <p:nvPr/>
          </p:nvSpPr>
          <p:spPr>
            <a:xfrm>
              <a:off x="6692624" y="5565239"/>
              <a:ext cx="3790515" cy="533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defTabSz="1242420">
                <a:defRPr/>
              </a:pPr>
              <a:r>
                <a:rPr lang="en-GB" sz="2098" b="1" dirty="0">
                  <a:solidFill>
                    <a:prstClr val="black">
                      <a:lumMod val="65000"/>
                      <a:lumOff val="35000"/>
                    </a:prstClr>
                  </a:solidFill>
                  <a:latin typeface="Segoe UI Light"/>
                </a:rPr>
                <a:t>8.8k open source projects</a:t>
              </a:r>
              <a:br>
                <a:rPr lang="en-GB" sz="2098" b="1" dirty="0">
                  <a:solidFill>
                    <a:prstClr val="black">
                      <a:lumMod val="65000"/>
                      <a:lumOff val="35000"/>
                    </a:prstClr>
                  </a:solidFill>
                  <a:latin typeface="Segoe UI Light"/>
                </a:rPr>
              </a:br>
              <a:r>
                <a:rPr lang="en-GB" sz="2098" b="1" dirty="0">
                  <a:solidFill>
                    <a:prstClr val="black">
                      <a:lumMod val="65000"/>
                      <a:lumOff val="35000"/>
                    </a:prstClr>
                  </a:solidFill>
                  <a:latin typeface="Segoe UI Light"/>
                </a:rPr>
                <a:t>25k employees contributing</a:t>
              </a:r>
              <a:endParaRPr lang="en-US" sz="2098" b="1" dirty="0">
                <a:solidFill>
                  <a:prstClr val="black">
                    <a:lumMod val="65000"/>
                    <a:lumOff val="35000"/>
                  </a:prstClr>
                </a:solidFill>
                <a:latin typeface="Segoe UI Light"/>
              </a:endParaRPr>
            </a:p>
          </p:txBody>
        </p:sp>
      </p:grpSp>
    </p:spTree>
    <p:extLst>
      <p:ext uri="{BB962C8B-B14F-4D97-AF65-F5344CB8AC3E}">
        <p14:creationId xmlns:p14="http://schemas.microsoft.com/office/powerpoint/2010/main" val="124868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1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3_WHITE TEMPLATE">
  <a:themeElements>
    <a:clrScheme name="Custom 7">
      <a:dk1>
        <a:srgbClr val="505050"/>
      </a:dk1>
      <a:lt1>
        <a:srgbClr val="FFFFFF"/>
      </a:lt1>
      <a:dk2>
        <a:srgbClr val="001F50"/>
      </a:dk2>
      <a:lt2>
        <a:srgbClr val="505050"/>
      </a:lt2>
      <a:accent1>
        <a:srgbClr val="001F50"/>
      </a:accent1>
      <a:accent2>
        <a:srgbClr val="2F76BC"/>
      </a:accent2>
      <a:accent3>
        <a:srgbClr val="B3269D"/>
      </a:accent3>
      <a:accent4>
        <a:srgbClr val="672778"/>
      </a:accent4>
      <a:accent5>
        <a:srgbClr val="0176D5"/>
      </a:accent5>
      <a:accent6>
        <a:srgbClr val="00BCF2"/>
      </a:accent6>
      <a:hlink>
        <a:srgbClr val="50505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ppt/theme/theme13.xml><?xml version="1.0" encoding="utf-8"?>
<a:theme xmlns:a="http://schemas.openxmlformats.org/drawingml/2006/main" name="3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4.xml><?xml version="1.0" encoding="utf-8"?>
<a:theme xmlns:a="http://schemas.openxmlformats.org/drawingml/2006/main" name="1_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5.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16.xml><?xml version="1.0" encoding="utf-8"?>
<a:theme xmlns:a="http://schemas.openxmlformats.org/drawingml/2006/main" name="4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potx" id="{F6A3B7FB-DE2B-41B5-8931-4F0AEF6E899D}" vid="{CE05C4C9-F525-4875-ACB9-68FE9E815B8C}"/>
    </a:ext>
  </a:extLst>
</a:theme>
</file>

<file path=ppt/theme/theme17.xml><?xml version="1.0" encoding="utf-8"?>
<a:theme xmlns:a="http://schemas.openxmlformats.org/drawingml/2006/main" name="EFS Slide Master">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MSA">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137160" tIns="109728" rIns="137160" bIns="109728" rtlCol="0" anchor="t" anchorCtr="0"/>
      <a:lstStyle>
        <a:defPPr algn="ctr">
          <a:lnSpc>
            <a:spcPct val="90000"/>
          </a:lnSpc>
          <a:spcBef>
            <a:spcPts val="600"/>
          </a:spcBef>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Windows1">
      <a:srgbClr val="68217A"/>
    </a:custClr>
    <a:custClr name="Outlook1">
      <a:srgbClr val="0072C6"/>
    </a:custClr>
    <a:custClr name="MSN1">
      <a:srgbClr val="4668C5"/>
    </a:custClr>
    <a:custClr name="Skype1">
      <a:srgbClr val="00BCF2"/>
    </a:custClr>
    <a:custClr name="Xbox1">
      <a:srgbClr val="008A00"/>
    </a:custClr>
    <a:custClr name="Bing1">
      <a:srgbClr val="FFA615"/>
    </a:custClr>
    <a:custClr>
      <a:srgbClr val="FFFFFF"/>
    </a:custClr>
    <a:custClr>
      <a:srgbClr val="FFFFFF"/>
    </a:custClr>
    <a:custClr>
      <a:srgbClr val="FFFFFF"/>
    </a:custClr>
    <a:custClr>
      <a:srgbClr val="FFFFFF"/>
    </a:custClr>
    <a:custClr name="Windows2">
      <a:srgbClr val="9B4F96"/>
    </a:custClr>
    <a:custClr name="Outlook2">
      <a:srgbClr val="6DC2E9"/>
    </a:custClr>
    <a:custClr name="MSN2">
      <a:srgbClr val="00188F"/>
    </a:custClr>
    <a:custClr name="Skype2">
      <a:srgbClr val="6DC2E9"/>
    </a:custClr>
    <a:custClr name="Xbox2">
      <a:srgbClr val="BAD80A"/>
    </a:custClr>
    <a:custClr name="Bing2">
      <a:srgbClr val="006DD4"/>
    </a:custClr>
    <a:custClr>
      <a:srgbClr val="666666"/>
    </a:custClr>
    <a:custClr>
      <a:srgbClr val="666666"/>
    </a:custClr>
    <a:custClr>
      <a:srgbClr val="666666"/>
    </a:custClr>
    <a:custClr>
      <a:srgbClr val="666666"/>
    </a:custClr>
    <a:custClr name="Windows3">
      <a:srgbClr val="442359"/>
    </a:custClr>
    <a:custClr name="Outlook3">
      <a:srgbClr val="00BCF2"/>
    </a:custClr>
    <a:custClr name="MSN3">
      <a:srgbClr val="002050"/>
    </a:custClr>
    <a:custClr name="Skype3">
      <a:srgbClr val="0072C6"/>
    </a:custClr>
    <a:custClr name="Xbox3">
      <a:srgbClr val="7FBA00"/>
    </a:custClr>
    <a:custClr name="Bing3">
      <a:srgbClr val="A1A1A1"/>
    </a:custClr>
    <a:custClr>
      <a:srgbClr val="000000"/>
    </a:custClr>
    <a:custClr>
      <a:srgbClr val="000000"/>
    </a:custClr>
    <a:custClr>
      <a:srgbClr val="000000"/>
    </a:custClr>
    <a:custClr>
      <a:srgbClr val="000000"/>
    </a:custClr>
  </a:custClrLst>
</a:theme>
</file>

<file path=ppt/theme/theme18.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9.xml><?xml version="1.0" encoding="utf-8"?>
<a:theme xmlns:a="http://schemas.openxmlformats.org/drawingml/2006/main" name="1_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6.xml><?xml version="1.0" encoding="utf-8"?>
<a:theme xmlns:a="http://schemas.openxmlformats.org/drawingml/2006/main" name="1_ALM Confernce 2013 - Slide Mas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6D8A538-F8B8-4983-B91E-D1191CA6065A}" vid="{6F930C1C-A474-4893-A6CA-D4DB240437F8}"/>
    </a:ext>
  </a:extLst>
</a:theme>
</file>

<file path=ppt/theme/theme7.xml><?xml version="1.0" encoding="utf-8"?>
<a:theme xmlns:a="http://schemas.openxmlformats.org/drawingml/2006/main" name="1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Global_001.potx" id="{74D935A4-17EC-4773-8037-91C8D7FBAC5C}" vid="{6DA411CA-F7CD-474F-9948-32C5B4B81D0D}"/>
    </a:ext>
  </a:extLst>
</a:theme>
</file>

<file path=ppt/theme/theme8.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9.xml><?xml version="1.0" encoding="utf-8"?>
<a:theme xmlns:a="http://schemas.openxmlformats.org/drawingml/2006/main" name="2_WHITE TEMPLATE">
  <a:themeElements>
    <a:clrScheme name="Custom 7">
      <a:dk1>
        <a:srgbClr val="505050"/>
      </a:dk1>
      <a:lt1>
        <a:srgbClr val="FFFFFF"/>
      </a:lt1>
      <a:dk2>
        <a:srgbClr val="001F50"/>
      </a:dk2>
      <a:lt2>
        <a:srgbClr val="505050"/>
      </a:lt2>
      <a:accent1>
        <a:srgbClr val="001F50"/>
      </a:accent1>
      <a:accent2>
        <a:srgbClr val="2F76BC"/>
      </a:accent2>
      <a:accent3>
        <a:srgbClr val="B3269D"/>
      </a:accent3>
      <a:accent4>
        <a:srgbClr val="672778"/>
      </a:accent4>
      <a:accent5>
        <a:srgbClr val="0176D5"/>
      </a:accent5>
      <a:accent6>
        <a:srgbClr val="00BCF2"/>
      </a:accent6>
      <a:hlink>
        <a:srgbClr val="50505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mso-contentType ?>
<FormTemplates xmlns="http://schemas.microsoft.com/sharepoint/v3/contenttype/forms">
  <Display>DocumentLibraryForm</Display>
  <Edit>DocumentLibraryForm</Edit>
  <New>DocumentLibraryForm</New>
</FormTemplates>
</file>

<file path=customXml/item3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ct:contentTypeSchema xmlns:ct="http://schemas.microsoft.com/office/2006/metadata/contentType" xmlns:ma="http://schemas.microsoft.com/office/2006/metadata/properties/metaAttributes" ct:_="" ma:_="" ma:contentTypeName="Document" ma:contentTypeID="0x01010043E6EBDEE5B8684F885921FC8EB0FDEC" ma:contentTypeVersion="14" ma:contentTypeDescription="Create a new document." ma:contentTypeScope="" ma:versionID="0032f11f4ce2c2636535e67c664f7615">
  <xsd:schema xmlns:xsd="http://www.w3.org/2001/XMLSchema" xmlns:xs="http://www.w3.org/2001/XMLSchema" xmlns:p="http://schemas.microsoft.com/office/2006/metadata/properties" xmlns:ns1="http://schemas.microsoft.com/sharepoint/v3" xmlns:ns2="af610f50-4aee-43ff-9d65-64420adb70d2" xmlns:ns3="96390583-a687-428d-858c-445ed193da1a" targetNamespace="http://schemas.microsoft.com/office/2006/metadata/properties" ma:root="true" ma:fieldsID="b2fc1287a26147dc98b28b20f03da48f" ns1:_="" ns2:_="" ns3:_="">
    <xsd:import namespace="http://schemas.microsoft.com/sharepoint/v3"/>
    <xsd:import namespace="af610f50-4aee-43ff-9d65-64420adb70d2"/>
    <xsd:import namespace="96390583-a687-428d-858c-445ed193da1a"/>
    <xsd:element name="properties">
      <xsd:complexType>
        <xsd:sequence>
          <xsd:element name="documentManagement">
            <xsd:complexType>
              <xsd:all>
                <xsd:element ref="ns1:PublishingStartDate" minOccurs="0"/>
                <xsd:element ref="ns1:PublishingExpirationDate" minOccurs="0"/>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390583-a687-428d-858c-445ed193da1a"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MediaServiceLocation" ma:index="22"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8D8C98-9D59-4255-AD73-3D49530F0689}">
  <ds:schemaRefs>
    <ds:schemaRef ds:uri="http://schemas.microsoft.com/sharepoint/v3/contenttype/forms"/>
  </ds:schemaRefs>
</ds:datastoreItem>
</file>

<file path=customXml/itemProps10.xml><?xml version="1.0" encoding="utf-8"?>
<ds:datastoreItem xmlns:ds="http://schemas.openxmlformats.org/officeDocument/2006/customXml" ds:itemID="{059EFA1A-CFD1-495E-8F99-B2FFB377D416}">
  <ds:schemaRefs>
    <ds:schemaRef ds:uri="http://schemas.microsoft.com/sharepoint/v3/contenttype/forms"/>
  </ds:schemaRefs>
</ds:datastoreItem>
</file>

<file path=customXml/itemProps11.xml><?xml version="1.0" encoding="utf-8"?>
<ds:datastoreItem xmlns:ds="http://schemas.openxmlformats.org/officeDocument/2006/customXml" ds:itemID="{16C81381-66EF-4780-97CC-B1538EF838AC}">
  <ds:schemaRefs>
    <ds:schemaRef ds:uri="http://schemas.microsoft.com/sharepoint/v3/contenttype/forms"/>
  </ds:schemaRefs>
</ds:datastoreItem>
</file>

<file path=customXml/itemProps12.xml><?xml version="1.0" encoding="utf-8"?>
<ds:datastoreItem xmlns:ds="http://schemas.openxmlformats.org/officeDocument/2006/customXml" ds:itemID="{24808614-0332-452E-8584-3C32220237D1}">
  <ds:schemaRefs>
    <ds:schemaRef ds:uri="http://schemas.microsoft.com/sharepoint/v3/contenttype/forms"/>
  </ds:schemaRefs>
</ds:datastoreItem>
</file>

<file path=customXml/itemProps13.xml><?xml version="1.0" encoding="utf-8"?>
<ds:datastoreItem xmlns:ds="http://schemas.openxmlformats.org/officeDocument/2006/customXml" ds:itemID="{91CCDBFF-9B5F-4C20-81F7-BAA61EA061C5}">
  <ds:schemaRefs>
    <ds:schemaRef ds:uri="http://schemas.microsoft.com/sharepoint/v3/contenttype/forms"/>
  </ds:schemaRefs>
</ds:datastoreItem>
</file>

<file path=customXml/itemProps14.xml><?xml version="1.0" encoding="utf-8"?>
<ds:datastoreItem xmlns:ds="http://schemas.openxmlformats.org/officeDocument/2006/customXml" ds:itemID="{9E3076D4-DA64-4159-8D3B-CCFC232C8847}">
  <ds:schemaRefs>
    <ds:schemaRef ds:uri="http://schemas.microsoft.com/sharepoint/v3/contenttype/forms"/>
  </ds:schemaRefs>
</ds:datastoreItem>
</file>

<file path=customXml/itemProps15.xml><?xml version="1.0" encoding="utf-8"?>
<ds:datastoreItem xmlns:ds="http://schemas.openxmlformats.org/officeDocument/2006/customXml" ds:itemID="{0BF61FB8-51B3-45CA-8198-E706920EC2B2}">
  <ds:schemaRefs>
    <ds:schemaRef ds:uri="http://schemas.microsoft.com/sharepoint/v3/contenttype/forms"/>
  </ds:schemaRefs>
</ds:datastoreItem>
</file>

<file path=customXml/itemProps16.xml><?xml version="1.0" encoding="utf-8"?>
<ds:datastoreItem xmlns:ds="http://schemas.openxmlformats.org/officeDocument/2006/customXml" ds:itemID="{159326E9-4E34-41A2-AEE8-025D180B50E9}">
  <ds:schemaRefs>
    <ds:schemaRef ds:uri="http://schemas.microsoft.com/sharepoint/v3/contenttype/forms"/>
  </ds:schemaRefs>
</ds:datastoreItem>
</file>

<file path=customXml/itemProps17.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customXml/itemProps18.xml><?xml version="1.0" encoding="utf-8"?>
<ds:datastoreItem xmlns:ds="http://schemas.openxmlformats.org/officeDocument/2006/customXml" ds:itemID="{6E5FAC16-4DAD-4C05-AD02-491D00747D1C}">
  <ds:schemaRefs>
    <ds:schemaRef ds:uri="http://schemas.microsoft.com/sharepoint/v3/contenttype/forms"/>
  </ds:schemaRefs>
</ds:datastoreItem>
</file>

<file path=customXml/itemProps19.xml><?xml version="1.0" encoding="utf-8"?>
<ds:datastoreItem xmlns:ds="http://schemas.openxmlformats.org/officeDocument/2006/customXml" ds:itemID="{E31E194C-A366-4032-B486-C1C6A2615607}">
  <ds:schemaRefs>
    <ds:schemaRef ds:uri="http://schemas.microsoft.com/sharepoint/v3/contenttype/forms"/>
  </ds:schemaRefs>
</ds:datastoreItem>
</file>

<file path=customXml/itemProps2.xml><?xml version="1.0" encoding="utf-8"?>
<ds:datastoreItem xmlns:ds="http://schemas.openxmlformats.org/officeDocument/2006/customXml" ds:itemID="{F79DEE42-D622-4731-928E-CE1B45ED621A}">
  <ds:schemaRefs>
    <ds:schemaRef ds:uri="http://schemas.microsoft.com/sharepoint/v3/contenttype/forms"/>
  </ds:schemaRefs>
</ds:datastoreItem>
</file>

<file path=customXml/itemProps20.xml><?xml version="1.0" encoding="utf-8"?>
<ds:datastoreItem xmlns:ds="http://schemas.openxmlformats.org/officeDocument/2006/customXml" ds:itemID="{5932D8C4-C9CF-4C2A-8DC1-F9930116FE4C}">
  <ds:schemaRefs>
    <ds:schemaRef ds:uri="http://schemas.microsoft.com/sharepoint/v3/contenttype/forms"/>
  </ds:schemaRefs>
</ds:datastoreItem>
</file>

<file path=customXml/itemProps21.xml><?xml version="1.0" encoding="utf-8"?>
<ds:datastoreItem xmlns:ds="http://schemas.openxmlformats.org/officeDocument/2006/customXml" ds:itemID="{3A156081-C28A-40B0-9B3F-D5C8F5B53C15}">
  <ds:schemaRefs>
    <ds:schemaRef ds:uri="http://schemas.microsoft.com/sharepoint/v3/contenttype/forms"/>
  </ds:schemaRefs>
</ds:datastoreItem>
</file>

<file path=customXml/itemProps22.xml><?xml version="1.0" encoding="utf-8"?>
<ds:datastoreItem xmlns:ds="http://schemas.openxmlformats.org/officeDocument/2006/customXml" ds:itemID="{8A57A607-4CA1-4BE8-BBE8-5D46E1517137}">
  <ds:schemaRefs>
    <ds:schemaRef ds:uri="http://schemas.microsoft.com/sharepoint/v3/contenttype/forms"/>
  </ds:schemaRefs>
</ds:datastoreItem>
</file>

<file path=customXml/itemProps23.xml><?xml version="1.0" encoding="utf-8"?>
<ds:datastoreItem xmlns:ds="http://schemas.openxmlformats.org/officeDocument/2006/customXml" ds:itemID="{CCB280BD-FFA3-4BF1-9490-A40487890453}">
  <ds:schemaRefs>
    <ds:schemaRef ds:uri="http://schemas.microsoft.com/sharepoint/v3/contenttype/forms"/>
  </ds:schemaRefs>
</ds:datastoreItem>
</file>

<file path=customXml/itemProps24.xml><?xml version="1.0" encoding="utf-8"?>
<ds:datastoreItem xmlns:ds="http://schemas.openxmlformats.org/officeDocument/2006/customXml" ds:itemID="{6D655AC9-7B31-4382-8F80-801DED22C9ED}">
  <ds:schemaRefs>
    <ds:schemaRef ds:uri="http://schemas.microsoft.com/sharepoint/v3/contenttype/forms"/>
  </ds:schemaRefs>
</ds:datastoreItem>
</file>

<file path=customXml/itemProps25.xml><?xml version="1.0" encoding="utf-8"?>
<ds:datastoreItem xmlns:ds="http://schemas.openxmlformats.org/officeDocument/2006/customXml" ds:itemID="{14B1BE10-017F-4A65-A275-6B73F74229C1}">
  <ds:schemaRefs>
    <ds:schemaRef ds:uri="http://schemas.microsoft.com/sharepoint/v3/contenttype/forms"/>
  </ds:schemaRefs>
</ds:datastoreItem>
</file>

<file path=customXml/itemProps26.xml><?xml version="1.0" encoding="utf-8"?>
<ds:datastoreItem xmlns:ds="http://schemas.openxmlformats.org/officeDocument/2006/customXml" ds:itemID="{CDC6EE2E-1DD9-49E1-9FA0-5CD2A1E48881}">
  <ds:schemaRefs>
    <ds:schemaRef ds:uri="http://schemas.microsoft.com/sharepoint/v3/contenttype/forms"/>
  </ds:schemaRefs>
</ds:datastoreItem>
</file>

<file path=customXml/itemProps27.xml><?xml version="1.0" encoding="utf-8"?>
<ds:datastoreItem xmlns:ds="http://schemas.openxmlformats.org/officeDocument/2006/customXml" ds:itemID="{E117A0F5-2610-48F3-9A2A-6BAAD2A3CE07}">
  <ds:schemaRefs>
    <ds:schemaRef ds:uri="http://schemas.microsoft.com/sharepoint/v3/contenttype/forms"/>
  </ds:schemaRefs>
</ds:datastoreItem>
</file>

<file path=customXml/itemProps28.xml><?xml version="1.0" encoding="utf-8"?>
<ds:datastoreItem xmlns:ds="http://schemas.openxmlformats.org/officeDocument/2006/customXml" ds:itemID="{1457F87B-728E-4C90-B0FB-48E1408D5E25}">
  <ds:schemaRefs>
    <ds:schemaRef ds:uri="http://schemas.microsoft.com/sharepoint/v3/contenttype/forms"/>
  </ds:schemaRefs>
</ds:datastoreItem>
</file>

<file path=customXml/itemProps29.xml><?xml version="1.0" encoding="utf-8"?>
<ds:datastoreItem xmlns:ds="http://schemas.openxmlformats.org/officeDocument/2006/customXml" ds:itemID="{1B89A3C9-5A59-4AFC-AEF7-33D76CA889E5}">
  <ds:schemaRefs>
    <ds:schemaRef ds:uri="http://schemas.microsoft.com/sharepoint/v3/contenttype/forms"/>
  </ds:schemaRefs>
</ds:datastoreItem>
</file>

<file path=customXml/itemProps3.xml><?xml version="1.0" encoding="utf-8"?>
<ds:datastoreItem xmlns:ds="http://schemas.openxmlformats.org/officeDocument/2006/customXml" ds:itemID="{15ACDEB9-529F-4CD1-83D0-1C48120627DD}">
  <ds:schemaRefs>
    <ds:schemaRef ds:uri="http://schemas.microsoft.com/sharepoint/v3/contenttype/forms"/>
  </ds:schemaRefs>
</ds:datastoreItem>
</file>

<file path=customXml/itemProps30.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1.xml><?xml version="1.0" encoding="utf-8"?>
<ds:datastoreItem xmlns:ds="http://schemas.openxmlformats.org/officeDocument/2006/customXml" ds:itemID="{9589EB08-FB38-497F-AE89-D559C6EEDC2C}">
  <ds:schemaRefs>
    <ds:schemaRef ds:uri="http://schemas.microsoft.com/sharepoint/v3/contenttype/forms"/>
  </ds:schemaRefs>
</ds:datastoreItem>
</file>

<file path=customXml/itemProps32.xml><?xml version="1.0" encoding="utf-8"?>
<ds:datastoreItem xmlns:ds="http://schemas.openxmlformats.org/officeDocument/2006/customXml" ds:itemID="{90FF8BB4-0F8A-45CD-9C57-9EA526C9D925}">
  <ds:schemaRefs>
    <ds:schemaRef ds:uri="http://schemas.microsoft.com/sharepoint/v3/contenttype/forms"/>
  </ds:schemaRefs>
</ds:datastoreItem>
</file>

<file path=customXml/itemProps33.xml><?xml version="1.0" encoding="utf-8"?>
<ds:datastoreItem xmlns:ds="http://schemas.openxmlformats.org/officeDocument/2006/customXml" ds:itemID="{5C40F908-F613-48A0-8EFD-4EAD1093F663}">
  <ds:schemaRefs>
    <ds:schemaRef ds:uri="http://schemas.microsoft.com/sharepoint/v3/contenttype/forms"/>
  </ds:schemaRefs>
</ds:datastoreItem>
</file>

<file path=customXml/itemProps4.xml><?xml version="1.0" encoding="utf-8"?>
<ds:datastoreItem xmlns:ds="http://schemas.openxmlformats.org/officeDocument/2006/customXml" ds:itemID="{2569B459-995C-4620-86CD-AA99E5085EF2}">
  <ds:schemaRefs>
    <ds:schemaRef ds:uri="http://schemas.microsoft.com/sharepoint/v3/contenttype/forms"/>
  </ds:schemaRefs>
</ds:datastoreItem>
</file>

<file path=customXml/itemProps5.xml><?xml version="1.0" encoding="utf-8"?>
<ds:datastoreItem xmlns:ds="http://schemas.openxmlformats.org/officeDocument/2006/customXml" ds:itemID="{C0DA218A-7A39-47B2-9AF3-D68640B9C927}">
  <ds:schemaRefs>
    <ds:schemaRef ds:uri="http://schemas.microsoft.com/sharepoint/v3/contenttype/forms"/>
  </ds:schemaRefs>
</ds:datastoreItem>
</file>

<file path=customXml/itemProps6.xml><?xml version="1.0" encoding="utf-8"?>
<ds:datastoreItem xmlns:ds="http://schemas.openxmlformats.org/officeDocument/2006/customXml" ds:itemID="{AFA6AB32-9718-41A0-ACCD-43D415B2D4F8}">
  <ds:schemaRefs>
    <ds:schemaRef ds:uri="http://schemas.microsoft.com/sharepoint/v3/contenttype/forms"/>
  </ds:schemaRefs>
</ds:datastoreItem>
</file>

<file path=customXml/itemProps7.xml><?xml version="1.0" encoding="utf-8"?>
<ds:datastoreItem xmlns:ds="http://schemas.openxmlformats.org/officeDocument/2006/customXml" ds:itemID="{E90D2804-FED8-48E1-BFB6-469ED672D98A}">
  <ds:schemaRefs>
    <ds:schemaRef ds:uri="http://schemas.microsoft.com/sharepoint/v3/contenttype/forms"/>
  </ds:schemaRefs>
</ds:datastoreItem>
</file>

<file path=customXml/itemProps8.xml><?xml version="1.0" encoding="utf-8"?>
<ds:datastoreItem xmlns:ds="http://schemas.openxmlformats.org/officeDocument/2006/customXml" ds:itemID="{A40F1CB5-4489-43B4-B1E2-F9B1ED9F3BE5}">
  <ds:schemaRefs>
    <ds:schemaRef ds:uri="http://schemas.microsoft.com/sharepoint/v3/contenttype/forms"/>
  </ds:schemaRefs>
</ds:datastoreItem>
</file>

<file path=customXml/itemProps9.xml><?xml version="1.0" encoding="utf-8"?>
<ds:datastoreItem xmlns:ds="http://schemas.openxmlformats.org/officeDocument/2006/customXml" ds:itemID="{7461C4DC-664A-4BDA-BD76-8F05CA151C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96390583-a687-428d-858c-445ed193da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251</TotalTime>
  <Words>4705</Words>
  <Application>Microsoft Office PowerPoint</Application>
  <PresentationFormat>Custom</PresentationFormat>
  <Paragraphs>744</Paragraphs>
  <Slides>71</Slides>
  <Notes>60</Notes>
  <HiddenSlides>0</HiddenSlides>
  <MMClips>2</MMClips>
  <ScaleCrop>false</ScaleCrop>
  <HeadingPairs>
    <vt:vector size="8" baseType="variant">
      <vt:variant>
        <vt:lpstr>Fonts Used</vt:lpstr>
      </vt:variant>
      <vt:variant>
        <vt:i4>21</vt:i4>
      </vt:variant>
      <vt:variant>
        <vt:lpstr>Theme</vt:lpstr>
      </vt:variant>
      <vt:variant>
        <vt:i4>19</vt:i4>
      </vt:variant>
      <vt:variant>
        <vt:lpstr>Embedded OLE Servers</vt:lpstr>
      </vt:variant>
      <vt:variant>
        <vt:i4>1</vt:i4>
      </vt:variant>
      <vt:variant>
        <vt:lpstr>Slide Titles</vt:lpstr>
      </vt:variant>
      <vt:variant>
        <vt:i4>71</vt:i4>
      </vt:variant>
    </vt:vector>
  </HeadingPairs>
  <TitlesOfParts>
    <vt:vector size="112" baseType="lpstr">
      <vt:lpstr>Abadi</vt:lpstr>
      <vt:lpstr>arial</vt:lpstr>
      <vt:lpstr>arial</vt:lpstr>
      <vt:lpstr>Arial Narrow</vt:lpstr>
      <vt:lpstr>Calibri</vt:lpstr>
      <vt:lpstr>Consolas</vt:lpstr>
      <vt:lpstr>Gill Sans</vt:lpstr>
      <vt:lpstr>Helvetica</vt:lpstr>
      <vt:lpstr>Helvetica Neue</vt:lpstr>
      <vt:lpstr>Helvetica Neue Light</vt:lpstr>
      <vt:lpstr>Libre Franklin</vt:lpstr>
      <vt:lpstr>Nunito Sans</vt:lpstr>
      <vt:lpstr>Rockwell Extra Bold</vt:lpstr>
      <vt:lpstr>Segoe Light</vt:lpstr>
      <vt:lpstr>Segoe UI</vt:lpstr>
      <vt:lpstr>Segoe UI Light</vt:lpstr>
      <vt:lpstr>Segoe UI Semibold</vt:lpstr>
      <vt:lpstr>Segoe UI Semilight</vt:lpstr>
      <vt:lpstr>Times New Roman</vt:lpstr>
      <vt:lpstr>Wingdings</vt:lpstr>
      <vt:lpstr>Wingdings 3</vt:lpstr>
      <vt:lpstr>5-50109_Microsoft_Light_Template</vt:lpstr>
      <vt:lpstr>5-50109_Microsoft_Dark_Template</vt:lpstr>
      <vt:lpstr>1_5-50109_Microsoft_Light_Template</vt:lpstr>
      <vt:lpstr>Azure PPT Template - 2018</vt:lpstr>
      <vt:lpstr>WHITE TEMPLATE</vt:lpstr>
      <vt:lpstr>1_ALM Confernce 2013 - Slide Masters</vt:lpstr>
      <vt:lpstr>1_WHITE TEMPLATE</vt:lpstr>
      <vt:lpstr>KEEP_WHITE TEMPLATE</vt:lpstr>
      <vt:lpstr>2_WHITE TEMPLATE</vt:lpstr>
      <vt:lpstr>2_5-50109_Microsoft_Light_Template</vt:lpstr>
      <vt:lpstr>Azure</vt:lpstr>
      <vt:lpstr>3_WHITE TEMPLATE</vt:lpstr>
      <vt:lpstr>3_5-50109_Microsoft_Light_Template</vt:lpstr>
      <vt:lpstr>1_Azure</vt:lpstr>
      <vt:lpstr>Light Gray Template</vt:lpstr>
      <vt:lpstr>4_WHITE TEMPLATE</vt:lpstr>
      <vt:lpstr>EFS Slide Master</vt:lpstr>
      <vt:lpstr>Visual Studio Live! Las Vegas 2018</vt:lpstr>
      <vt:lpstr>1_Visual Studio Live! Las Vegas 2018</vt:lpstr>
      <vt:lpstr>think-cell Slide</vt:lpstr>
      <vt:lpstr>PowerPoint Presentation</vt:lpstr>
      <vt:lpstr>DevOps CAT team mission</vt:lpstr>
      <vt:lpstr>What is Tupelo, MS world-famous for?</vt:lpstr>
      <vt:lpstr>Accelerating Delivery with DevOps</vt:lpstr>
      <vt:lpstr>PowerPoint Presentation</vt:lpstr>
      <vt:lpstr>PowerPoint Presentation</vt:lpstr>
      <vt:lpstr>PowerPoint Presentation</vt:lpstr>
      <vt:lpstr>One Engineering System using Azure DevOps</vt:lpstr>
      <vt:lpstr>The journey so far</vt:lpstr>
      <vt:lpstr>DevOps inside Microsoft</vt:lpstr>
      <vt:lpstr>Five habits we’ve learned so far</vt:lpstr>
      <vt:lpstr>Five habits we’ve learned so far</vt:lpstr>
      <vt:lpstr>Listen to our customers</vt:lpstr>
      <vt:lpstr>You get what you measure (Don’t measure what you don’t want)</vt:lpstr>
      <vt:lpstr>Build-Measure-Learn</vt:lpstr>
      <vt:lpstr>Failure is an opportunity to learn</vt:lpstr>
      <vt:lpstr>Five habits we’ve learned so far</vt:lpstr>
      <vt:lpstr>Our Definition of Done</vt:lpstr>
      <vt:lpstr>Live Site Incidents</vt:lpstr>
      <vt:lpstr>Live Site Culture</vt:lpstr>
      <vt:lpstr>Provide an accurate service status page</vt:lpstr>
      <vt:lpstr>Be Transparent</vt:lpstr>
      <vt:lpstr>No such thing as ‘partial automation’</vt:lpstr>
      <vt:lpstr>Automate completely</vt:lpstr>
      <vt:lpstr>Security Mindset - Assume Breach</vt:lpstr>
      <vt:lpstr>Five habits we’ve learned so far</vt:lpstr>
      <vt:lpstr>PowerPoint Presentation</vt:lpstr>
      <vt:lpstr>Agile at Scale with Aligned Autonomy</vt:lpstr>
      <vt:lpstr>Roles</vt:lpstr>
      <vt:lpstr>Roles</vt:lpstr>
      <vt:lpstr>ROLES</vt:lpstr>
      <vt:lpstr>TEAMS</vt:lpstr>
      <vt:lpstr>Teams</vt:lpstr>
      <vt:lpstr>Sticky Note Exercise - Self Forming Teams</vt:lpstr>
      <vt:lpstr>Planning</vt:lpstr>
      <vt:lpstr>PowerPoint Presentation</vt:lpstr>
      <vt:lpstr>Measure Outcomes not Outputs</vt:lpstr>
      <vt:lpstr>PowerPoint Presentation</vt:lpstr>
      <vt:lpstr>Alignment</vt:lpstr>
      <vt:lpstr>How do you stay in sync?</vt:lpstr>
      <vt:lpstr>Sprint Mail – Per Crew (1st Six Years)</vt:lpstr>
      <vt:lpstr>Sprint Mail – Per Epic (Current Practice)</vt:lpstr>
      <vt:lpstr>Five habits we’ve learned so far</vt:lpstr>
      <vt:lpstr>Managing the pipeline:  </vt:lpstr>
      <vt:lpstr>Do Not Incur Debt</vt:lpstr>
      <vt:lpstr>Release Flow</vt:lpstr>
      <vt:lpstr>Pull requests</vt:lpstr>
      <vt:lpstr>Pull requests</vt:lpstr>
      <vt:lpstr>Tests against pull request</vt:lpstr>
      <vt:lpstr>CI: Green Means Green, Red Means Red</vt:lpstr>
      <vt:lpstr>Created a “Non-Denominational” Test Taxonomy</vt:lpstr>
      <vt:lpstr>Test portfolio over time</vt:lpstr>
      <vt:lpstr>Test portfolio over time</vt:lpstr>
      <vt:lpstr>Five habits we’ve learned so far</vt:lpstr>
      <vt:lpstr>Your aim won’t be perfect.  Control the blast radius. </vt:lpstr>
      <vt:lpstr>Early Principles</vt:lpstr>
      <vt:lpstr>What do feature flags give us?</vt:lpstr>
      <vt:lpstr>Awesome!  What could go wrong?</vt:lpstr>
      <vt:lpstr>Progressive Exposure</vt:lpstr>
      <vt:lpstr>Progressive Exposure</vt:lpstr>
      <vt:lpstr>Deployment rings</vt:lpstr>
      <vt:lpstr>PowerPoint Presentation</vt:lpstr>
      <vt:lpstr>Ring definition</vt:lpstr>
      <vt:lpstr>Progress follows a J-curve</vt:lpstr>
      <vt:lpstr>The journey so far</vt:lpstr>
      <vt:lpstr>What’s next?</vt:lpstr>
      <vt:lpstr>PowerPoint Presentation</vt:lpstr>
      <vt:lpstr>Features Delivered per Year</vt:lpstr>
      <vt:lpstr>Thank you</vt:lpstr>
      <vt:lpstr>DevOps CAT team 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Journey to DevOps at Microsoft</dc:title>
  <dc:creator>Maritsa Sarri (Venezu)</dc:creator>
  <cp:lastModifiedBy>Mickey Gousset</cp:lastModifiedBy>
  <cp:revision>3</cp:revision>
  <dcterms:modified xsi:type="dcterms:W3CDTF">2020-02-24T03:55:23Z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0x01010043E6EBDEE5B8684F885921FC8EB0FDEC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martinwo@microsoft.com</vt:lpwstr>
  </property>
  <property fmtid="{D5CDD505-2E9C-101B-9397-08002B2CF9AE}" pid="18" name="MSIP_Label_f42aa342-8706-4288-bd11-ebb85995028c_SetDate">
    <vt:lpwstr>2017-09-22T15:16:38.1877841+01:00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